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73"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8288000" cy="10287000"/>
  <p:notesSz cx="6858000" cy="9144000"/>
  <p:embeddedFontLst>
    <p:embeddedFont>
      <p:font typeface="Canva Sans" panose="020B0604020202020204" charset="0"/>
      <p:regular r:id="rId23"/>
    </p:embeddedFont>
    <p:embeddedFont>
      <p:font typeface="Canva Sans Bold" panose="020B0604020202020204" charset="0"/>
      <p:regular r:id="rId24"/>
      <p:bold r:id="rId25"/>
    </p:embeddedFont>
    <p:embeddedFont>
      <p:font typeface="League Spartan"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2690C-3A89-3F49-ABD6-B4F28D39DBFE}" v="9" dt="2024-07-23T16:30:18.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ter Capelli" userId="7a6fbfab-64da-43d9-9aa3-79a15332cff1" providerId="ADAL" clId="{A4875733-06F5-2943-AD65-092C183D510E}"/>
    <pc:docChg chg="modSld">
      <pc:chgData name="Hunter Capelli" userId="7a6fbfab-64da-43d9-9aa3-79a15332cff1" providerId="ADAL" clId="{A4875733-06F5-2943-AD65-092C183D510E}" dt="2024-07-16T18:31:52.873" v="286" actId="20577"/>
      <pc:docMkLst>
        <pc:docMk/>
      </pc:docMkLst>
      <pc:sldChg chg="modSp mod">
        <pc:chgData name="Hunter Capelli" userId="7a6fbfab-64da-43d9-9aa3-79a15332cff1" providerId="ADAL" clId="{A4875733-06F5-2943-AD65-092C183D510E}" dt="2024-07-16T17:44:27.036" v="117" actId="2710"/>
        <pc:sldMkLst>
          <pc:docMk/>
          <pc:sldMk cId="0" sldId="260"/>
        </pc:sldMkLst>
        <pc:spChg chg="mod">
          <ac:chgData name="Hunter Capelli" userId="7a6fbfab-64da-43d9-9aa3-79a15332cff1" providerId="ADAL" clId="{A4875733-06F5-2943-AD65-092C183D510E}" dt="2024-07-16T17:44:27.036" v="117" actId="2710"/>
          <ac:spMkLst>
            <pc:docMk/>
            <pc:sldMk cId="0" sldId="260"/>
            <ac:spMk id="3" creationId="{00000000-0000-0000-0000-000000000000}"/>
          </ac:spMkLst>
        </pc:spChg>
      </pc:sldChg>
      <pc:sldChg chg="modSp mod">
        <pc:chgData name="Hunter Capelli" userId="7a6fbfab-64da-43d9-9aa3-79a15332cff1" providerId="ADAL" clId="{A4875733-06F5-2943-AD65-092C183D510E}" dt="2024-07-16T17:42:42.531" v="80" actId="14734"/>
        <pc:sldMkLst>
          <pc:docMk/>
          <pc:sldMk cId="0" sldId="261"/>
        </pc:sldMkLst>
        <pc:graphicFrameChg chg="mod modGraphic">
          <ac:chgData name="Hunter Capelli" userId="7a6fbfab-64da-43d9-9aa3-79a15332cff1" providerId="ADAL" clId="{A4875733-06F5-2943-AD65-092C183D510E}" dt="2024-07-16T17:42:42.531" v="80" actId="14734"/>
          <ac:graphicFrameMkLst>
            <pc:docMk/>
            <pc:sldMk cId="0" sldId="261"/>
            <ac:graphicFrameMk id="2" creationId="{00000000-0000-0000-0000-000000000000}"/>
          </ac:graphicFrameMkLst>
        </pc:graphicFrameChg>
      </pc:sldChg>
      <pc:sldChg chg="modSp mod">
        <pc:chgData name="Hunter Capelli" userId="7a6fbfab-64da-43d9-9aa3-79a15332cff1" providerId="ADAL" clId="{A4875733-06F5-2943-AD65-092C183D510E}" dt="2024-07-16T17:43:38.780" v="113" actId="20577"/>
        <pc:sldMkLst>
          <pc:docMk/>
          <pc:sldMk cId="0" sldId="262"/>
        </pc:sldMkLst>
        <pc:graphicFrameChg chg="modGraphic">
          <ac:chgData name="Hunter Capelli" userId="7a6fbfab-64da-43d9-9aa3-79a15332cff1" providerId="ADAL" clId="{A4875733-06F5-2943-AD65-092C183D510E}" dt="2024-07-16T17:43:38.780" v="113" actId="20577"/>
          <ac:graphicFrameMkLst>
            <pc:docMk/>
            <pc:sldMk cId="0" sldId="262"/>
            <ac:graphicFrameMk id="2" creationId="{00000000-0000-0000-0000-000000000000}"/>
          </ac:graphicFrameMkLst>
        </pc:graphicFrameChg>
      </pc:sldChg>
      <pc:sldChg chg="addSp modSp">
        <pc:chgData name="Hunter Capelli" userId="7a6fbfab-64da-43d9-9aa3-79a15332cff1" providerId="ADAL" clId="{A4875733-06F5-2943-AD65-092C183D510E}" dt="2024-07-16T17:43:59.176" v="114"/>
        <pc:sldMkLst>
          <pc:docMk/>
          <pc:sldMk cId="0" sldId="265"/>
        </pc:sldMkLst>
        <pc:spChg chg="add mod">
          <ac:chgData name="Hunter Capelli" userId="7a6fbfab-64da-43d9-9aa3-79a15332cff1" providerId="ADAL" clId="{A4875733-06F5-2943-AD65-092C183D510E}" dt="2024-07-16T17:43:59.176" v="114"/>
          <ac:spMkLst>
            <pc:docMk/>
            <pc:sldMk cId="0" sldId="265"/>
            <ac:spMk id="3" creationId="{DE7BF703-2155-2D48-27D9-13BA09A0A886}"/>
          </ac:spMkLst>
        </pc:spChg>
      </pc:sldChg>
      <pc:sldChg chg="addSp modSp">
        <pc:chgData name="Hunter Capelli" userId="7a6fbfab-64da-43d9-9aa3-79a15332cff1" providerId="ADAL" clId="{A4875733-06F5-2943-AD65-092C183D510E}" dt="2024-07-16T17:44:01.019" v="115"/>
        <pc:sldMkLst>
          <pc:docMk/>
          <pc:sldMk cId="0" sldId="266"/>
        </pc:sldMkLst>
        <pc:spChg chg="add mod">
          <ac:chgData name="Hunter Capelli" userId="7a6fbfab-64da-43d9-9aa3-79a15332cff1" providerId="ADAL" clId="{A4875733-06F5-2943-AD65-092C183D510E}" dt="2024-07-16T17:44:01.019" v="115"/>
          <ac:spMkLst>
            <pc:docMk/>
            <pc:sldMk cId="0" sldId="266"/>
            <ac:spMk id="3" creationId="{879D5423-F3AF-9A4C-EE45-17B9E424D619}"/>
          </ac:spMkLst>
        </pc:spChg>
      </pc:sldChg>
      <pc:sldChg chg="modSp mod">
        <pc:chgData name="Hunter Capelli" userId="7a6fbfab-64da-43d9-9aa3-79a15332cff1" providerId="ADAL" clId="{A4875733-06F5-2943-AD65-092C183D510E}" dt="2024-07-16T18:31:52.873" v="286" actId="20577"/>
        <pc:sldMkLst>
          <pc:docMk/>
          <pc:sldMk cId="0" sldId="269"/>
        </pc:sldMkLst>
        <pc:spChg chg="mod">
          <ac:chgData name="Hunter Capelli" userId="7a6fbfab-64da-43d9-9aa3-79a15332cff1" providerId="ADAL" clId="{A4875733-06F5-2943-AD65-092C183D510E}" dt="2024-07-16T18:31:39.240" v="255" actId="20577"/>
          <ac:spMkLst>
            <pc:docMk/>
            <pc:sldMk cId="0" sldId="269"/>
            <ac:spMk id="5" creationId="{00000000-0000-0000-0000-000000000000}"/>
          </ac:spMkLst>
        </pc:spChg>
        <pc:spChg chg="mod">
          <ac:chgData name="Hunter Capelli" userId="7a6fbfab-64da-43d9-9aa3-79a15332cff1" providerId="ADAL" clId="{A4875733-06F5-2943-AD65-092C183D510E}" dt="2024-07-16T18:31:41.507" v="256" actId="20577"/>
          <ac:spMkLst>
            <pc:docMk/>
            <pc:sldMk cId="0" sldId="269"/>
            <ac:spMk id="6" creationId="{00000000-0000-0000-0000-000000000000}"/>
          </ac:spMkLst>
        </pc:spChg>
        <pc:spChg chg="mod">
          <ac:chgData name="Hunter Capelli" userId="7a6fbfab-64da-43d9-9aa3-79a15332cff1" providerId="ADAL" clId="{A4875733-06F5-2943-AD65-092C183D510E}" dt="2024-07-16T18:31:52.873" v="286" actId="20577"/>
          <ac:spMkLst>
            <pc:docMk/>
            <pc:sldMk cId="0" sldId="269"/>
            <ac:spMk id="7" creationId="{00000000-0000-0000-0000-000000000000}"/>
          </ac:spMkLst>
        </pc:spChg>
      </pc:sldChg>
    </pc:docChg>
  </pc:docChgLst>
  <pc:docChgLst>
    <pc:chgData name="Maiya Giarratano" userId="S::ma276388@ucf.edu::a4d0a320-8d82-458f-8c28-8aa3b50e509b" providerId="AD" clId="Web-{0736CDA7-C377-CC1C-1EE7-BC38FCFDCA88}"/>
    <pc:docChg chg="modSld">
      <pc:chgData name="Maiya Giarratano" userId="S::ma276388@ucf.edu::a4d0a320-8d82-458f-8c28-8aa3b50e509b" providerId="AD" clId="Web-{0736CDA7-C377-CC1C-1EE7-BC38FCFDCA88}" dt="2024-07-16T18:28:16.999" v="13" actId="14100"/>
      <pc:docMkLst>
        <pc:docMk/>
      </pc:docMkLst>
      <pc:sldChg chg="addSp delSp modSp">
        <pc:chgData name="Maiya Giarratano" userId="S::ma276388@ucf.edu::a4d0a320-8d82-458f-8c28-8aa3b50e509b" providerId="AD" clId="Web-{0736CDA7-C377-CC1C-1EE7-BC38FCFDCA88}" dt="2024-07-16T18:28:16.999" v="13" actId="14100"/>
        <pc:sldMkLst>
          <pc:docMk/>
          <pc:sldMk cId="0" sldId="264"/>
        </pc:sldMkLst>
        <pc:spChg chg="add del">
          <ac:chgData name="Maiya Giarratano" userId="S::ma276388@ucf.edu::a4d0a320-8d82-458f-8c28-8aa3b50e509b" providerId="AD" clId="Web-{0736CDA7-C377-CC1C-1EE7-BC38FCFDCA88}" dt="2024-07-16T18:27:29.043" v="1"/>
          <ac:spMkLst>
            <pc:docMk/>
            <pc:sldMk cId="0" sldId="264"/>
            <ac:spMk id="4" creationId="{AA0A935A-77F5-8C6E-8F1D-393CFD8B5583}"/>
          </ac:spMkLst>
        </pc:spChg>
        <pc:spChg chg="add mod">
          <ac:chgData name="Maiya Giarratano" userId="S::ma276388@ucf.edu::a4d0a320-8d82-458f-8c28-8aa3b50e509b" providerId="AD" clId="Web-{0736CDA7-C377-CC1C-1EE7-BC38FCFDCA88}" dt="2024-07-16T18:28:16.999" v="13" actId="14100"/>
          <ac:spMkLst>
            <pc:docMk/>
            <pc:sldMk cId="0" sldId="264"/>
            <ac:spMk id="5" creationId="{0FECCB10-A534-0C35-22FD-E3AACBD9E4D8}"/>
          </ac:spMkLst>
        </pc:spChg>
      </pc:sldChg>
    </pc:docChg>
  </pc:docChgLst>
  <pc:docChgLst>
    <pc:chgData name="Tyra Wong-Sang" userId="S::ty319372@ucf.edu::175a671e-1a47-431e-95d8-c63520016266" providerId="AD" clId="Web-{615CA039-A56A-39F0-D164-39C1BA9A119E}"/>
    <pc:docChg chg="modSld">
      <pc:chgData name="Tyra Wong-Sang" userId="S::ty319372@ucf.edu::175a671e-1a47-431e-95d8-c63520016266" providerId="AD" clId="Web-{615CA039-A56A-39F0-D164-39C1BA9A119E}" dt="2024-07-16T18:29:41.482" v="46"/>
      <pc:docMkLst>
        <pc:docMk/>
      </pc:docMkLst>
      <pc:sldChg chg="modSp">
        <pc:chgData name="Tyra Wong-Sang" userId="S::ty319372@ucf.edu::175a671e-1a47-431e-95d8-c63520016266" providerId="AD" clId="Web-{615CA039-A56A-39F0-D164-39C1BA9A119E}" dt="2024-07-16T18:23:05.622" v="37" actId="20577"/>
        <pc:sldMkLst>
          <pc:docMk/>
          <pc:sldMk cId="0" sldId="261"/>
        </pc:sldMkLst>
        <pc:spChg chg="mod">
          <ac:chgData name="Tyra Wong-Sang" userId="S::ty319372@ucf.edu::175a671e-1a47-431e-95d8-c63520016266" providerId="AD" clId="Web-{615CA039-A56A-39F0-D164-39C1BA9A119E}" dt="2024-07-16T18:23:05.622" v="37" actId="20577"/>
          <ac:spMkLst>
            <pc:docMk/>
            <pc:sldMk cId="0" sldId="261"/>
            <ac:spMk id="3" creationId="{8B2DD2E4-3CD2-67AC-BAB7-AF6C23C8CBD8}"/>
          </ac:spMkLst>
        </pc:spChg>
        <pc:graphicFrameChg chg="mod modGraphic">
          <ac:chgData name="Tyra Wong-Sang" userId="S::ty319372@ucf.edu::175a671e-1a47-431e-95d8-c63520016266" providerId="AD" clId="Web-{615CA039-A56A-39F0-D164-39C1BA9A119E}" dt="2024-07-16T18:22:40.715" v="4"/>
          <ac:graphicFrameMkLst>
            <pc:docMk/>
            <pc:sldMk cId="0" sldId="261"/>
            <ac:graphicFrameMk id="2" creationId="{00000000-0000-0000-0000-000000000000}"/>
          </ac:graphicFrameMkLst>
        </pc:graphicFrameChg>
      </pc:sldChg>
      <pc:sldChg chg="delSp modSp">
        <pc:chgData name="Tyra Wong-Sang" userId="S::ty319372@ucf.edu::175a671e-1a47-431e-95d8-c63520016266" providerId="AD" clId="Web-{615CA039-A56A-39F0-D164-39C1BA9A119E}" dt="2024-07-16T18:29:41.482" v="46"/>
        <pc:sldMkLst>
          <pc:docMk/>
          <pc:sldMk cId="0" sldId="264"/>
        </pc:sldMkLst>
        <pc:spChg chg="del mod">
          <ac:chgData name="Tyra Wong-Sang" userId="S::ty319372@ucf.edu::175a671e-1a47-431e-95d8-c63520016266" providerId="AD" clId="Web-{615CA039-A56A-39F0-D164-39C1BA9A119E}" dt="2024-07-16T18:29:41.482" v="46"/>
          <ac:spMkLst>
            <pc:docMk/>
            <pc:sldMk cId="0" sldId="264"/>
            <ac:spMk id="5" creationId="{0FECCB10-A534-0C35-22FD-E3AACBD9E4D8}"/>
          </ac:spMkLst>
        </pc:spChg>
      </pc:sldChg>
      <pc:sldChg chg="modSp">
        <pc:chgData name="Tyra Wong-Sang" userId="S::ty319372@ucf.edu::175a671e-1a47-431e-95d8-c63520016266" providerId="AD" clId="Web-{615CA039-A56A-39F0-D164-39C1BA9A119E}" dt="2024-07-16T17:46:37.799" v="0" actId="1076"/>
        <pc:sldMkLst>
          <pc:docMk/>
          <pc:sldMk cId="0" sldId="265"/>
        </pc:sldMkLst>
        <pc:spChg chg="mod">
          <ac:chgData name="Tyra Wong-Sang" userId="S::ty319372@ucf.edu::175a671e-1a47-431e-95d8-c63520016266" providerId="AD" clId="Web-{615CA039-A56A-39F0-D164-39C1BA9A119E}" dt="2024-07-16T17:46:37.799" v="0" actId="1076"/>
          <ac:spMkLst>
            <pc:docMk/>
            <pc:sldMk cId="0" sldId="265"/>
            <ac:spMk id="2" creationId="{00000000-0000-0000-0000-000000000000}"/>
          </ac:spMkLst>
        </pc:spChg>
      </pc:sldChg>
    </pc:docChg>
  </pc:docChgLst>
  <pc:docChgLst>
    <pc:chgData name="Aman Jasani" userId="S::am764156@ucf.edu::0fe41e67-f18b-4081-88f8-3e209779db9d" providerId="AD" clId="Web-{F17D00B5-42C8-8632-AF08-4B93622D2874}"/>
    <pc:docChg chg="modSld">
      <pc:chgData name="Aman Jasani" userId="S::am764156@ucf.edu::0fe41e67-f18b-4081-88f8-3e209779db9d" providerId="AD" clId="Web-{F17D00B5-42C8-8632-AF08-4B93622D2874}" dt="2024-07-16T17:42:15.022" v="0" actId="14100"/>
      <pc:docMkLst>
        <pc:docMk/>
      </pc:docMkLst>
      <pc:sldChg chg="modSp">
        <pc:chgData name="Aman Jasani" userId="S::am764156@ucf.edu::0fe41e67-f18b-4081-88f8-3e209779db9d" providerId="AD" clId="Web-{F17D00B5-42C8-8632-AF08-4B93622D2874}" dt="2024-07-16T17:42:15.022" v="0" actId="14100"/>
        <pc:sldMkLst>
          <pc:docMk/>
          <pc:sldMk cId="0" sldId="269"/>
        </pc:sldMkLst>
        <pc:spChg chg="mod">
          <ac:chgData name="Aman Jasani" userId="S::am764156@ucf.edu::0fe41e67-f18b-4081-88f8-3e209779db9d" providerId="AD" clId="Web-{F17D00B5-42C8-8632-AF08-4B93622D2874}" dt="2024-07-16T17:42:15.022" v="0" actId="14100"/>
          <ac:spMkLst>
            <pc:docMk/>
            <pc:sldMk cId="0" sldId="269"/>
            <ac:spMk id="4" creationId="{00000000-0000-0000-0000-000000000000}"/>
          </ac:spMkLst>
        </pc:spChg>
      </pc:sldChg>
    </pc:docChg>
  </pc:docChgLst>
  <pc:docChgLst>
    <pc:chgData name="Ythamarie Rosario" userId="S::yt627857@ucf.edu::1fd28e18-3116-44fa-a70e-e3a79f30d114" providerId="AD" clId="Web-{E7982D9F-DA88-E273-64DC-759F17550CAB}"/>
    <pc:docChg chg="modSld">
      <pc:chgData name="Ythamarie Rosario" userId="S::yt627857@ucf.edu::1fd28e18-3116-44fa-a70e-e3a79f30d114" providerId="AD" clId="Web-{E7982D9F-DA88-E273-64DC-759F17550CAB}" dt="2024-07-16T17:12:45.944" v="25"/>
      <pc:docMkLst>
        <pc:docMk/>
      </pc:docMkLst>
      <pc:sldChg chg="modSp">
        <pc:chgData name="Ythamarie Rosario" userId="S::yt627857@ucf.edu::1fd28e18-3116-44fa-a70e-e3a79f30d114" providerId="AD" clId="Web-{E7982D9F-DA88-E273-64DC-759F17550CAB}" dt="2024-07-16T16:57:19.099" v="1" actId="14100"/>
        <pc:sldMkLst>
          <pc:docMk/>
          <pc:sldMk cId="0" sldId="269"/>
        </pc:sldMkLst>
        <pc:spChg chg="mod">
          <ac:chgData name="Ythamarie Rosario" userId="S::yt627857@ucf.edu::1fd28e18-3116-44fa-a70e-e3a79f30d114" providerId="AD" clId="Web-{E7982D9F-DA88-E273-64DC-759F17550CAB}" dt="2024-07-16T16:57:19.099" v="1" actId="14100"/>
          <ac:spMkLst>
            <pc:docMk/>
            <pc:sldMk cId="0" sldId="269"/>
            <ac:spMk id="4" creationId="{00000000-0000-0000-0000-000000000000}"/>
          </ac:spMkLst>
        </pc:spChg>
      </pc:sldChg>
      <pc:sldChg chg="modSp">
        <pc:chgData name="Ythamarie Rosario" userId="S::yt627857@ucf.edu::1fd28e18-3116-44fa-a70e-e3a79f30d114" providerId="AD" clId="Web-{E7982D9F-DA88-E273-64DC-759F17550CAB}" dt="2024-07-16T17:12:45.944" v="25"/>
        <pc:sldMkLst>
          <pc:docMk/>
          <pc:sldMk cId="0" sldId="272"/>
        </pc:sldMkLst>
        <pc:graphicFrameChg chg="mod modGraphic">
          <ac:chgData name="Ythamarie Rosario" userId="S::yt627857@ucf.edu::1fd28e18-3116-44fa-a70e-e3a79f30d114" providerId="AD" clId="Web-{E7982D9F-DA88-E273-64DC-759F17550CAB}" dt="2024-07-16T17:12:45.944" v="25"/>
          <ac:graphicFrameMkLst>
            <pc:docMk/>
            <pc:sldMk cId="0" sldId="272"/>
            <ac:graphicFrameMk id="2" creationId="{00000000-0000-0000-0000-000000000000}"/>
          </ac:graphicFrameMkLst>
        </pc:graphicFrameChg>
      </pc:sldChg>
      <pc:sldChg chg="modSp">
        <pc:chgData name="Ythamarie Rosario" userId="S::yt627857@ucf.edu::1fd28e18-3116-44fa-a70e-e3a79f30d114" providerId="AD" clId="Web-{E7982D9F-DA88-E273-64DC-759F17550CAB}" dt="2024-07-16T16:58:33.585" v="3" actId="1076"/>
        <pc:sldMkLst>
          <pc:docMk/>
          <pc:sldMk cId="2783896439" sldId="273"/>
        </pc:sldMkLst>
        <pc:spChg chg="mod">
          <ac:chgData name="Ythamarie Rosario" userId="S::yt627857@ucf.edu::1fd28e18-3116-44fa-a70e-e3a79f30d114" providerId="AD" clId="Web-{E7982D9F-DA88-E273-64DC-759F17550CAB}" dt="2024-07-16T16:58:33.585" v="3" actId="1076"/>
          <ac:spMkLst>
            <pc:docMk/>
            <pc:sldMk cId="2783896439" sldId="273"/>
            <ac:spMk id="3" creationId="{00000000-0000-0000-0000-000000000000}"/>
          </ac:spMkLst>
        </pc:spChg>
      </pc:sldChg>
    </pc:docChg>
  </pc:docChgLst>
  <pc:docChgLst>
    <pc:chgData name="Reyvan Demesmin" userId="S::re094097@ucf.edu::83ab4b2c-37cb-44fe-8b4c-fec5e37aafe4" providerId="AD" clId="Web-{8460FFE3-12C3-645B-3CB0-0EAF780E1401}"/>
    <pc:docChg chg="modSld">
      <pc:chgData name="Reyvan Demesmin" userId="S::re094097@ucf.edu::83ab4b2c-37cb-44fe-8b4c-fec5e37aafe4" providerId="AD" clId="Web-{8460FFE3-12C3-645B-3CB0-0EAF780E1401}" dt="2024-07-16T17:43:35.457" v="141"/>
      <pc:docMkLst>
        <pc:docMk/>
      </pc:docMkLst>
      <pc:sldChg chg="modSp">
        <pc:chgData name="Reyvan Demesmin" userId="S::re094097@ucf.edu::83ab4b2c-37cb-44fe-8b4c-fec5e37aafe4" providerId="AD" clId="Web-{8460FFE3-12C3-645B-3CB0-0EAF780E1401}" dt="2024-07-16T17:43:35.457" v="141"/>
        <pc:sldMkLst>
          <pc:docMk/>
          <pc:sldMk cId="0" sldId="262"/>
        </pc:sldMkLst>
        <pc:graphicFrameChg chg="mod modGraphic">
          <ac:chgData name="Reyvan Demesmin" userId="S::re094097@ucf.edu::83ab4b2c-37cb-44fe-8b4c-fec5e37aafe4" providerId="AD" clId="Web-{8460FFE3-12C3-645B-3CB0-0EAF780E1401}" dt="2024-07-16T17:43:35.457" v="141"/>
          <ac:graphicFrameMkLst>
            <pc:docMk/>
            <pc:sldMk cId="0" sldId="262"/>
            <ac:graphicFrameMk id="2" creationId="{00000000-0000-0000-0000-000000000000}"/>
          </ac:graphicFrameMkLst>
        </pc:graphicFrameChg>
      </pc:sldChg>
      <pc:sldChg chg="modSp">
        <pc:chgData name="Reyvan Demesmin" userId="S::re094097@ucf.edu::83ab4b2c-37cb-44fe-8b4c-fec5e37aafe4" providerId="AD" clId="Web-{8460FFE3-12C3-645B-3CB0-0EAF780E1401}" dt="2024-07-16T17:42:59.956" v="85"/>
        <pc:sldMkLst>
          <pc:docMk/>
          <pc:sldMk cId="0" sldId="263"/>
        </pc:sldMkLst>
        <pc:graphicFrameChg chg="mod modGraphic">
          <ac:chgData name="Reyvan Demesmin" userId="S::re094097@ucf.edu::83ab4b2c-37cb-44fe-8b4c-fec5e37aafe4" providerId="AD" clId="Web-{8460FFE3-12C3-645B-3CB0-0EAF780E1401}" dt="2024-07-16T17:42:59.956" v="85"/>
          <ac:graphicFrameMkLst>
            <pc:docMk/>
            <pc:sldMk cId="0" sldId="263"/>
            <ac:graphicFrameMk id="2" creationId="{00000000-0000-0000-0000-000000000000}"/>
          </ac:graphicFrameMkLst>
        </pc:graphicFrameChg>
      </pc:sldChg>
    </pc:docChg>
  </pc:docChgLst>
  <pc:docChgLst>
    <pc:chgData name="Moira Martinous" userId="62b7829d-b79b-452c-912d-2871a5344ac8" providerId="ADAL" clId="{60A2690C-3A89-3F49-ABD6-B4F28D39DBFE}"/>
    <pc:docChg chg="undo redo custSel addSld delSld modSld sldOrd">
      <pc:chgData name="Moira Martinous" userId="62b7829d-b79b-452c-912d-2871a5344ac8" providerId="ADAL" clId="{60A2690C-3A89-3F49-ABD6-B4F28D39DBFE}" dt="2024-07-23T16:30:18.459" v="736" actId="1076"/>
      <pc:docMkLst>
        <pc:docMk/>
      </pc:docMkLst>
      <pc:sldChg chg="addSp delSp modSp add del mod ord setBg modAnim">
        <pc:chgData name="Moira Martinous" userId="62b7829d-b79b-452c-912d-2871a5344ac8" providerId="ADAL" clId="{60A2690C-3A89-3F49-ABD6-B4F28D39DBFE}" dt="2024-07-16T18:40:11.999" v="452" actId="1076"/>
        <pc:sldMkLst>
          <pc:docMk/>
          <pc:sldMk cId="0" sldId="256"/>
        </pc:sldMkLst>
        <pc:spChg chg="del">
          <ac:chgData name="Moira Martinous" userId="62b7829d-b79b-452c-912d-2871a5344ac8" providerId="ADAL" clId="{60A2690C-3A89-3F49-ABD6-B4F28D39DBFE}" dt="2024-07-16T16:55:37.973" v="177" actId="478"/>
          <ac:spMkLst>
            <pc:docMk/>
            <pc:sldMk cId="0" sldId="256"/>
            <ac:spMk id="2" creationId="{00000000-0000-0000-0000-000000000000}"/>
          </ac:spMkLst>
        </pc:spChg>
        <pc:spChg chg="del mod">
          <ac:chgData name="Moira Martinous" userId="62b7829d-b79b-452c-912d-2871a5344ac8" providerId="ADAL" clId="{60A2690C-3A89-3F49-ABD6-B4F28D39DBFE}" dt="2024-07-16T17:13:37.715" v="272" actId="478"/>
          <ac:spMkLst>
            <pc:docMk/>
            <pc:sldMk cId="0" sldId="256"/>
            <ac:spMk id="3" creationId="{00000000-0000-0000-0000-000000000000}"/>
          </ac:spMkLst>
        </pc:spChg>
        <pc:spChg chg="add mod">
          <ac:chgData name="Moira Martinous" userId="62b7829d-b79b-452c-912d-2871a5344ac8" providerId="ADAL" clId="{60A2690C-3A89-3F49-ABD6-B4F28D39DBFE}" dt="2024-07-16T17:14:50.700" v="293" actId="1076"/>
          <ac:spMkLst>
            <pc:docMk/>
            <pc:sldMk cId="0" sldId="256"/>
            <ac:spMk id="6" creationId="{32AE936B-B713-9ADC-1ECC-DE3646AF35DF}"/>
          </ac:spMkLst>
        </pc:spChg>
        <pc:spChg chg="add mod">
          <ac:chgData name="Moira Martinous" userId="62b7829d-b79b-452c-912d-2871a5344ac8" providerId="ADAL" clId="{60A2690C-3A89-3F49-ABD6-B4F28D39DBFE}" dt="2024-07-16T17:08:16.692" v="219" actId="167"/>
          <ac:spMkLst>
            <pc:docMk/>
            <pc:sldMk cId="0" sldId="256"/>
            <ac:spMk id="7" creationId="{BEC347FB-B585-E280-C910-B86ACA18A02F}"/>
          </ac:spMkLst>
        </pc:spChg>
        <pc:spChg chg="add mod">
          <ac:chgData name="Moira Martinous" userId="62b7829d-b79b-452c-912d-2871a5344ac8" providerId="ADAL" clId="{60A2690C-3A89-3F49-ABD6-B4F28D39DBFE}" dt="2024-07-16T17:08:16.692" v="219" actId="167"/>
          <ac:spMkLst>
            <pc:docMk/>
            <pc:sldMk cId="0" sldId="256"/>
            <ac:spMk id="8" creationId="{9FE74A77-9ED6-BEFA-F963-91BA6BBA8DE7}"/>
          </ac:spMkLst>
        </pc:spChg>
        <pc:spChg chg="add mod">
          <ac:chgData name="Moira Martinous" userId="62b7829d-b79b-452c-912d-2871a5344ac8" providerId="ADAL" clId="{60A2690C-3A89-3F49-ABD6-B4F28D39DBFE}" dt="2024-07-16T17:08:16.692" v="219" actId="167"/>
          <ac:spMkLst>
            <pc:docMk/>
            <pc:sldMk cId="0" sldId="256"/>
            <ac:spMk id="9" creationId="{70C3D8D6-4B62-02EC-D26A-A9977EC4B7E0}"/>
          </ac:spMkLst>
        </pc:spChg>
        <pc:spChg chg="add mod">
          <ac:chgData name="Moira Martinous" userId="62b7829d-b79b-452c-912d-2871a5344ac8" providerId="ADAL" clId="{60A2690C-3A89-3F49-ABD6-B4F28D39DBFE}" dt="2024-07-16T17:08:16.692" v="219" actId="167"/>
          <ac:spMkLst>
            <pc:docMk/>
            <pc:sldMk cId="0" sldId="256"/>
            <ac:spMk id="10" creationId="{B00A40FD-0670-CE8A-1C59-EAB828330565}"/>
          </ac:spMkLst>
        </pc:spChg>
        <pc:spChg chg="add mod">
          <ac:chgData name="Moira Martinous" userId="62b7829d-b79b-452c-912d-2871a5344ac8" providerId="ADAL" clId="{60A2690C-3A89-3F49-ABD6-B4F28D39DBFE}" dt="2024-07-16T17:15:32.311" v="317" actId="167"/>
          <ac:spMkLst>
            <pc:docMk/>
            <pc:sldMk cId="0" sldId="256"/>
            <ac:spMk id="11" creationId="{7D2EF52B-7A18-D7C3-3A67-DF2A1BB54620}"/>
          </ac:spMkLst>
        </pc:spChg>
        <pc:picChg chg="mod">
          <ac:chgData name="Moira Martinous" userId="62b7829d-b79b-452c-912d-2871a5344ac8" providerId="ADAL" clId="{60A2690C-3A89-3F49-ABD6-B4F28D39DBFE}" dt="2024-07-16T18:40:11.999" v="452" actId="1076"/>
          <ac:picMkLst>
            <pc:docMk/>
            <pc:sldMk cId="0" sldId="256"/>
            <ac:picMk id="4" creationId="{00000000-0000-0000-0000-000000000000}"/>
          </ac:picMkLst>
        </pc:picChg>
        <pc:picChg chg="add mod">
          <ac:chgData name="Moira Martinous" userId="62b7829d-b79b-452c-912d-2871a5344ac8" providerId="ADAL" clId="{60A2690C-3A89-3F49-ABD6-B4F28D39DBFE}" dt="2024-07-16T17:09:06.412" v="231"/>
          <ac:picMkLst>
            <pc:docMk/>
            <pc:sldMk cId="0" sldId="256"/>
            <ac:picMk id="5" creationId="{FD793D1B-0936-2036-F5FF-72216D0F8832}"/>
          </ac:picMkLst>
        </pc:picChg>
      </pc:sldChg>
      <pc:sldChg chg="addSp delSp modSp del mod modTransition">
        <pc:chgData name="Moira Martinous" userId="62b7829d-b79b-452c-912d-2871a5344ac8" providerId="ADAL" clId="{60A2690C-3A89-3F49-ABD6-B4F28D39DBFE}" dt="2024-07-16T17:08:19.305" v="220" actId="2696"/>
        <pc:sldMkLst>
          <pc:docMk/>
          <pc:sldMk cId="0" sldId="257"/>
        </pc:sldMkLst>
        <pc:spChg chg="mod">
          <ac:chgData name="Moira Martinous" userId="62b7829d-b79b-452c-912d-2871a5344ac8" providerId="ADAL" clId="{60A2690C-3A89-3F49-ABD6-B4F28D39DBFE}" dt="2024-07-16T16:55:15.880" v="176" actId="692"/>
          <ac:spMkLst>
            <pc:docMk/>
            <pc:sldMk cId="0" sldId="257"/>
            <ac:spMk id="6" creationId="{00000000-0000-0000-0000-000000000000}"/>
          </ac:spMkLst>
        </pc:spChg>
        <pc:spChg chg="add del mod">
          <ac:chgData name="Moira Martinous" userId="62b7829d-b79b-452c-912d-2871a5344ac8" providerId="ADAL" clId="{60A2690C-3A89-3F49-ABD6-B4F28D39DBFE}" dt="2024-07-16T16:54:54.794" v="162" actId="767"/>
          <ac:spMkLst>
            <pc:docMk/>
            <pc:sldMk cId="0" sldId="257"/>
            <ac:spMk id="8" creationId="{8269F109-B7F2-1453-B4DD-7C1C0FC1F503}"/>
          </ac:spMkLst>
        </pc:spChg>
      </pc:sldChg>
      <pc:sldChg chg="addSp modSp add del mod ord setBg">
        <pc:chgData name="Moira Martinous" userId="62b7829d-b79b-452c-912d-2871a5344ac8" providerId="ADAL" clId="{60A2690C-3A89-3F49-ABD6-B4F28D39DBFE}" dt="2024-07-16T18:41:36.279" v="491" actId="1036"/>
        <pc:sldMkLst>
          <pc:docMk/>
          <pc:sldMk cId="0" sldId="258"/>
        </pc:sldMkLst>
        <pc:spChg chg="add mod">
          <ac:chgData name="Moira Martinous" userId="62b7829d-b79b-452c-912d-2871a5344ac8" providerId="ADAL" clId="{60A2690C-3A89-3F49-ABD6-B4F28D39DBFE}" dt="2024-07-16T18:41:36.279" v="491" actId="1036"/>
          <ac:spMkLst>
            <pc:docMk/>
            <pc:sldMk cId="0" sldId="258"/>
            <ac:spMk id="2" creationId="{E352AE31-D553-058D-21B2-7E69199FDBE8}"/>
          </ac:spMkLst>
        </pc:spChg>
        <pc:spChg chg="mod">
          <ac:chgData name="Moira Martinous" userId="62b7829d-b79b-452c-912d-2871a5344ac8" providerId="ADAL" clId="{60A2690C-3A89-3F49-ABD6-B4F28D39DBFE}" dt="2024-07-16T16:55:06.990" v="174" actId="1076"/>
          <ac:spMkLst>
            <pc:docMk/>
            <pc:sldMk cId="0" sldId="258"/>
            <ac:spMk id="3" creationId="{00000000-0000-0000-0000-000000000000}"/>
          </ac:spMkLst>
        </pc:spChg>
      </pc:sldChg>
      <pc:sldChg chg="modSp mod">
        <pc:chgData name="Moira Martinous" userId="62b7829d-b79b-452c-912d-2871a5344ac8" providerId="ADAL" clId="{60A2690C-3A89-3F49-ABD6-B4F28D39DBFE}" dt="2024-07-16T17:39:33.808" v="394" actId="20577"/>
        <pc:sldMkLst>
          <pc:docMk/>
          <pc:sldMk cId="0" sldId="259"/>
        </pc:sldMkLst>
        <pc:spChg chg="mod">
          <ac:chgData name="Moira Martinous" userId="62b7829d-b79b-452c-912d-2871a5344ac8" providerId="ADAL" clId="{60A2690C-3A89-3F49-ABD6-B4F28D39DBFE}" dt="2024-07-16T16:58:25.915" v="197" actId="1076"/>
          <ac:spMkLst>
            <pc:docMk/>
            <pc:sldMk cId="0" sldId="259"/>
            <ac:spMk id="6" creationId="{00000000-0000-0000-0000-000000000000}"/>
          </ac:spMkLst>
        </pc:spChg>
        <pc:spChg chg="mod">
          <ac:chgData name="Moira Martinous" userId="62b7829d-b79b-452c-912d-2871a5344ac8" providerId="ADAL" clId="{60A2690C-3A89-3F49-ABD6-B4F28D39DBFE}" dt="2024-07-16T17:39:33.808" v="394" actId="20577"/>
          <ac:spMkLst>
            <pc:docMk/>
            <pc:sldMk cId="0" sldId="259"/>
            <ac:spMk id="7" creationId="{00000000-0000-0000-0000-000000000000}"/>
          </ac:spMkLst>
        </pc:spChg>
        <pc:spChg chg="mod">
          <ac:chgData name="Moira Martinous" userId="62b7829d-b79b-452c-912d-2871a5344ac8" providerId="ADAL" clId="{60A2690C-3A89-3F49-ABD6-B4F28D39DBFE}" dt="2024-07-16T16:57:49.828" v="196" actId="1076"/>
          <ac:spMkLst>
            <pc:docMk/>
            <pc:sldMk cId="0" sldId="259"/>
            <ac:spMk id="9" creationId="{00000000-0000-0000-0000-000000000000}"/>
          </ac:spMkLst>
        </pc:spChg>
      </pc:sldChg>
      <pc:sldChg chg="addSp modSp mod">
        <pc:chgData name="Moira Martinous" userId="62b7829d-b79b-452c-912d-2871a5344ac8" providerId="ADAL" clId="{60A2690C-3A89-3F49-ABD6-B4F28D39DBFE}" dt="2024-07-16T17:43:45.573" v="428" actId="1036"/>
        <pc:sldMkLst>
          <pc:docMk/>
          <pc:sldMk cId="0" sldId="261"/>
        </pc:sldMkLst>
        <pc:spChg chg="add mod">
          <ac:chgData name="Moira Martinous" userId="62b7829d-b79b-452c-912d-2871a5344ac8" providerId="ADAL" clId="{60A2690C-3A89-3F49-ABD6-B4F28D39DBFE}" dt="2024-07-16T17:43:45.573" v="428" actId="1036"/>
          <ac:spMkLst>
            <pc:docMk/>
            <pc:sldMk cId="0" sldId="261"/>
            <ac:spMk id="3" creationId="{8B2DD2E4-3CD2-67AC-BAB7-AF6C23C8CBD8}"/>
          </ac:spMkLst>
        </pc:spChg>
        <pc:graphicFrameChg chg="modGraphic">
          <ac:chgData name="Moira Martinous" userId="62b7829d-b79b-452c-912d-2871a5344ac8" providerId="ADAL" clId="{60A2690C-3A89-3F49-ABD6-B4F28D39DBFE}" dt="2024-07-16T17:31:36.347" v="337" actId="207"/>
          <ac:graphicFrameMkLst>
            <pc:docMk/>
            <pc:sldMk cId="0" sldId="261"/>
            <ac:graphicFrameMk id="2" creationId="{00000000-0000-0000-0000-000000000000}"/>
          </ac:graphicFrameMkLst>
        </pc:graphicFrameChg>
      </pc:sldChg>
      <pc:sldChg chg="modSp mod">
        <pc:chgData name="Moira Martinous" userId="62b7829d-b79b-452c-912d-2871a5344ac8" providerId="ADAL" clId="{60A2690C-3A89-3F49-ABD6-B4F28D39DBFE}" dt="2024-07-16T17:44:10.381" v="446" actId="403"/>
        <pc:sldMkLst>
          <pc:docMk/>
          <pc:sldMk cId="0" sldId="262"/>
        </pc:sldMkLst>
        <pc:graphicFrameChg chg="mod">
          <ac:chgData name="Moira Martinous" userId="62b7829d-b79b-452c-912d-2871a5344ac8" providerId="ADAL" clId="{60A2690C-3A89-3F49-ABD6-B4F28D39DBFE}" dt="2024-07-16T17:43:59.093" v="441" actId="1037"/>
          <ac:graphicFrameMkLst>
            <pc:docMk/>
            <pc:sldMk cId="0" sldId="262"/>
            <ac:graphicFrameMk id="2" creationId="{00000000-0000-0000-0000-000000000000}"/>
          </ac:graphicFrameMkLst>
        </pc:graphicFrameChg>
        <pc:graphicFrameChg chg="mod modGraphic">
          <ac:chgData name="Moira Martinous" userId="62b7829d-b79b-452c-912d-2871a5344ac8" providerId="ADAL" clId="{60A2690C-3A89-3F49-ABD6-B4F28D39DBFE}" dt="2024-07-16T17:44:10.381" v="446" actId="403"/>
          <ac:graphicFrameMkLst>
            <pc:docMk/>
            <pc:sldMk cId="0" sldId="262"/>
            <ac:graphicFrameMk id="3" creationId="{00000000-0000-0000-0000-000000000000}"/>
          </ac:graphicFrameMkLst>
        </pc:graphicFrameChg>
      </pc:sldChg>
      <pc:sldChg chg="modSp mod">
        <pc:chgData name="Moira Martinous" userId="62b7829d-b79b-452c-912d-2871a5344ac8" providerId="ADAL" clId="{60A2690C-3A89-3F49-ABD6-B4F28D39DBFE}" dt="2024-07-16T17:39:53.495" v="395" actId="1076"/>
        <pc:sldMkLst>
          <pc:docMk/>
          <pc:sldMk cId="0" sldId="263"/>
        </pc:sldMkLst>
        <pc:graphicFrameChg chg="mod">
          <ac:chgData name="Moira Martinous" userId="62b7829d-b79b-452c-912d-2871a5344ac8" providerId="ADAL" clId="{60A2690C-3A89-3F49-ABD6-B4F28D39DBFE}" dt="2024-07-16T17:39:53.495" v="395" actId="1076"/>
          <ac:graphicFrameMkLst>
            <pc:docMk/>
            <pc:sldMk cId="0" sldId="263"/>
            <ac:graphicFrameMk id="2" creationId="{00000000-0000-0000-0000-000000000000}"/>
          </ac:graphicFrameMkLst>
        </pc:graphicFrameChg>
        <pc:graphicFrameChg chg="mod modGraphic">
          <ac:chgData name="Moira Martinous" userId="62b7829d-b79b-452c-912d-2871a5344ac8" providerId="ADAL" clId="{60A2690C-3A89-3F49-ABD6-B4F28D39DBFE}" dt="2024-07-16T17:39:53.495" v="395" actId="1076"/>
          <ac:graphicFrameMkLst>
            <pc:docMk/>
            <pc:sldMk cId="0" sldId="263"/>
            <ac:graphicFrameMk id="3" creationId="{00000000-0000-0000-0000-000000000000}"/>
          </ac:graphicFrameMkLst>
        </pc:graphicFrameChg>
      </pc:sldChg>
      <pc:sldChg chg="addSp delSp modSp mod">
        <pc:chgData name="Moira Martinous" userId="62b7829d-b79b-452c-912d-2871a5344ac8" providerId="ADAL" clId="{60A2690C-3A89-3F49-ABD6-B4F28D39DBFE}" dt="2024-07-16T18:44:42.813" v="509" actId="1076"/>
        <pc:sldMkLst>
          <pc:docMk/>
          <pc:sldMk cId="0" sldId="264"/>
        </pc:sldMkLst>
        <pc:spChg chg="del">
          <ac:chgData name="Moira Martinous" userId="62b7829d-b79b-452c-912d-2871a5344ac8" providerId="ADAL" clId="{60A2690C-3A89-3F49-ABD6-B4F28D39DBFE}" dt="2024-07-16T18:44:04.681" v="500" actId="478"/>
          <ac:spMkLst>
            <pc:docMk/>
            <pc:sldMk cId="0" sldId="264"/>
            <ac:spMk id="2" creationId="{00000000-0000-0000-0000-000000000000}"/>
          </ac:spMkLst>
        </pc:spChg>
        <pc:picChg chg="add mod modCrop">
          <ac:chgData name="Moira Martinous" userId="62b7829d-b79b-452c-912d-2871a5344ac8" providerId="ADAL" clId="{60A2690C-3A89-3F49-ABD6-B4F28D39DBFE}" dt="2024-07-16T18:44:42.813" v="509" actId="1076"/>
          <ac:picMkLst>
            <pc:docMk/>
            <pc:sldMk cId="0" sldId="264"/>
            <ac:picMk id="4" creationId="{8FB5DF88-6604-DFAF-412E-EA4D171D048D}"/>
          </ac:picMkLst>
        </pc:picChg>
      </pc:sldChg>
      <pc:sldChg chg="addSp delSp modSp mod modTransition">
        <pc:chgData name="Moira Martinous" userId="62b7829d-b79b-452c-912d-2871a5344ac8" providerId="ADAL" clId="{60A2690C-3A89-3F49-ABD6-B4F28D39DBFE}" dt="2024-07-16T18:45:13.446" v="553" actId="1038"/>
        <pc:sldMkLst>
          <pc:docMk/>
          <pc:sldMk cId="0" sldId="265"/>
        </pc:sldMkLst>
        <pc:spChg chg="del mod">
          <ac:chgData name="Moira Martinous" userId="62b7829d-b79b-452c-912d-2871a5344ac8" providerId="ADAL" clId="{60A2690C-3A89-3F49-ABD6-B4F28D39DBFE}" dt="2024-07-16T18:44:02.779" v="499" actId="478"/>
          <ac:spMkLst>
            <pc:docMk/>
            <pc:sldMk cId="0" sldId="265"/>
            <ac:spMk id="2" creationId="{00000000-0000-0000-0000-000000000000}"/>
          </ac:spMkLst>
        </pc:spChg>
        <pc:picChg chg="add mod">
          <ac:chgData name="Moira Martinous" userId="62b7829d-b79b-452c-912d-2871a5344ac8" providerId="ADAL" clId="{60A2690C-3A89-3F49-ABD6-B4F28D39DBFE}" dt="2024-07-16T18:45:13.446" v="553" actId="1038"/>
          <ac:picMkLst>
            <pc:docMk/>
            <pc:sldMk cId="0" sldId="265"/>
            <ac:picMk id="4" creationId="{C66F9104-DF67-1A85-46CE-7C46B5C961C4}"/>
          </ac:picMkLst>
        </pc:picChg>
      </pc:sldChg>
      <pc:sldChg chg="addSp delSp modSp mod modTransition">
        <pc:chgData name="Moira Martinous" userId="62b7829d-b79b-452c-912d-2871a5344ac8" providerId="ADAL" clId="{60A2690C-3A89-3F49-ABD6-B4F28D39DBFE}" dt="2024-07-16T18:46:13.955" v="727" actId="20577"/>
        <pc:sldMkLst>
          <pc:docMk/>
          <pc:sldMk cId="0" sldId="266"/>
        </pc:sldMkLst>
        <pc:spChg chg="del mod">
          <ac:chgData name="Moira Martinous" userId="62b7829d-b79b-452c-912d-2871a5344ac8" providerId="ADAL" clId="{60A2690C-3A89-3F49-ABD6-B4F28D39DBFE}" dt="2024-07-16T18:44:00.621" v="496" actId="478"/>
          <ac:spMkLst>
            <pc:docMk/>
            <pc:sldMk cId="0" sldId="266"/>
            <ac:spMk id="2" creationId="{00000000-0000-0000-0000-000000000000}"/>
          </ac:spMkLst>
        </pc:spChg>
        <pc:spChg chg="mod">
          <ac:chgData name="Moira Martinous" userId="62b7829d-b79b-452c-912d-2871a5344ac8" providerId="ADAL" clId="{60A2690C-3A89-3F49-ABD6-B4F28D39DBFE}" dt="2024-07-16T18:46:13.955" v="727" actId="20577"/>
          <ac:spMkLst>
            <pc:docMk/>
            <pc:sldMk cId="0" sldId="266"/>
            <ac:spMk id="3" creationId="{879D5423-F3AF-9A4C-EE45-17B9E424D619}"/>
          </ac:spMkLst>
        </pc:spChg>
        <pc:picChg chg="add del mod">
          <ac:chgData name="Moira Martinous" userId="62b7829d-b79b-452c-912d-2871a5344ac8" providerId="ADAL" clId="{60A2690C-3A89-3F49-ABD6-B4F28D39DBFE}" dt="2024-07-16T18:44:49.479" v="510" actId="478"/>
          <ac:picMkLst>
            <pc:docMk/>
            <pc:sldMk cId="0" sldId="266"/>
            <ac:picMk id="5" creationId="{CC174E7B-EA87-23F7-D26E-D6FBCB7C97E4}"/>
          </ac:picMkLst>
        </pc:picChg>
        <pc:picChg chg="add mod">
          <ac:chgData name="Moira Martinous" userId="62b7829d-b79b-452c-912d-2871a5344ac8" providerId="ADAL" clId="{60A2690C-3A89-3F49-ABD6-B4F28D39DBFE}" dt="2024-07-16T18:45:53.116" v="672" actId="171"/>
          <ac:picMkLst>
            <pc:docMk/>
            <pc:sldMk cId="0" sldId="266"/>
            <ac:picMk id="6" creationId="{7CC8E7B6-0F16-F94B-E593-711EC86D9A66}"/>
          </ac:picMkLst>
        </pc:picChg>
      </pc:sldChg>
      <pc:sldChg chg="modSp mod">
        <pc:chgData name="Moira Martinous" userId="62b7829d-b79b-452c-912d-2871a5344ac8" providerId="ADAL" clId="{60A2690C-3A89-3F49-ABD6-B4F28D39DBFE}" dt="2024-07-16T17:40:44.109" v="401" actId="1076"/>
        <pc:sldMkLst>
          <pc:docMk/>
          <pc:sldMk cId="0" sldId="267"/>
        </pc:sldMkLst>
        <pc:spChg chg="mod modCrop">
          <ac:chgData name="Moira Martinous" userId="62b7829d-b79b-452c-912d-2871a5344ac8" providerId="ADAL" clId="{60A2690C-3A89-3F49-ABD6-B4F28D39DBFE}" dt="2024-07-16T17:40:44.109" v="401" actId="1076"/>
          <ac:spMkLst>
            <pc:docMk/>
            <pc:sldMk cId="0" sldId="267"/>
            <ac:spMk id="2" creationId="{00000000-0000-0000-0000-000000000000}"/>
          </ac:spMkLst>
        </pc:spChg>
      </pc:sldChg>
      <pc:sldChg chg="modSp mod">
        <pc:chgData name="Moira Martinous" userId="62b7829d-b79b-452c-912d-2871a5344ac8" providerId="ADAL" clId="{60A2690C-3A89-3F49-ABD6-B4F28D39DBFE}" dt="2024-07-16T17:35:18.246" v="389" actId="20577"/>
        <pc:sldMkLst>
          <pc:docMk/>
          <pc:sldMk cId="0" sldId="272"/>
        </pc:sldMkLst>
        <pc:graphicFrameChg chg="modGraphic">
          <ac:chgData name="Moira Martinous" userId="62b7829d-b79b-452c-912d-2871a5344ac8" providerId="ADAL" clId="{60A2690C-3A89-3F49-ABD6-B4F28D39DBFE}" dt="2024-07-16T17:35:18.246" v="389" actId="20577"/>
          <ac:graphicFrameMkLst>
            <pc:docMk/>
            <pc:sldMk cId="0" sldId="272"/>
            <ac:graphicFrameMk id="2" creationId="{00000000-0000-0000-0000-000000000000}"/>
          </ac:graphicFrameMkLst>
        </pc:graphicFrameChg>
      </pc:sldChg>
      <pc:sldChg chg="new del">
        <pc:chgData name="Moira Martinous" userId="62b7829d-b79b-452c-912d-2871a5344ac8" providerId="ADAL" clId="{60A2690C-3A89-3F49-ABD6-B4F28D39DBFE}" dt="2024-07-16T18:42:01.031" v="493" actId="680"/>
        <pc:sldMkLst>
          <pc:docMk/>
          <pc:sldMk cId="145726056" sldId="273"/>
        </pc:sldMkLst>
      </pc:sldChg>
      <pc:sldChg chg="delSp modSp add mod delAnim">
        <pc:chgData name="Moira Martinous" userId="62b7829d-b79b-452c-912d-2871a5344ac8" providerId="ADAL" clId="{60A2690C-3A89-3F49-ABD6-B4F28D39DBFE}" dt="2024-07-23T16:30:18.459" v="736" actId="1076"/>
        <pc:sldMkLst>
          <pc:docMk/>
          <pc:sldMk cId="2783896439" sldId="273"/>
        </pc:sldMkLst>
        <pc:spChg chg="mod">
          <ac:chgData name="Moira Martinous" userId="62b7829d-b79b-452c-912d-2871a5344ac8" providerId="ADAL" clId="{60A2690C-3A89-3F49-ABD6-B4F28D39DBFE}" dt="2024-07-23T16:30:18.459" v="736" actId="1076"/>
          <ac:spMkLst>
            <pc:docMk/>
            <pc:sldMk cId="2783896439" sldId="273"/>
            <ac:spMk id="7" creationId="{BEC347FB-B585-E280-C910-B86ACA18A02F}"/>
          </ac:spMkLst>
        </pc:spChg>
        <pc:spChg chg="mod">
          <ac:chgData name="Moira Martinous" userId="62b7829d-b79b-452c-912d-2871a5344ac8" providerId="ADAL" clId="{60A2690C-3A89-3F49-ABD6-B4F28D39DBFE}" dt="2024-07-23T16:29:47.541" v="733" actId="1076"/>
          <ac:spMkLst>
            <pc:docMk/>
            <pc:sldMk cId="2783896439" sldId="273"/>
            <ac:spMk id="8" creationId="{9FE74A77-9ED6-BEFA-F963-91BA6BBA8DE7}"/>
          </ac:spMkLst>
        </pc:spChg>
        <pc:spChg chg="mod">
          <ac:chgData name="Moira Martinous" userId="62b7829d-b79b-452c-912d-2871a5344ac8" providerId="ADAL" clId="{60A2690C-3A89-3F49-ABD6-B4F28D39DBFE}" dt="2024-07-23T16:29:15.279" v="731" actId="1076"/>
          <ac:spMkLst>
            <pc:docMk/>
            <pc:sldMk cId="2783896439" sldId="273"/>
            <ac:spMk id="10" creationId="{B00A40FD-0670-CE8A-1C59-EAB828330565}"/>
          </ac:spMkLst>
        </pc:spChg>
        <pc:picChg chg="del">
          <ac:chgData name="Moira Martinous" userId="62b7829d-b79b-452c-912d-2871a5344ac8" providerId="ADAL" clId="{60A2690C-3A89-3F49-ABD6-B4F28D39DBFE}" dt="2024-07-23T16:29:09.485" v="729" actId="478"/>
          <ac:picMkLst>
            <pc:docMk/>
            <pc:sldMk cId="2783896439" sldId="273"/>
            <ac:picMk id="4" creationId="{00000000-0000-0000-0000-000000000000}"/>
          </ac:picMkLst>
        </pc:picChg>
        <pc:picChg chg="mod">
          <ac:chgData name="Moira Martinous" userId="62b7829d-b79b-452c-912d-2871a5344ac8" providerId="ADAL" clId="{60A2690C-3A89-3F49-ABD6-B4F28D39DBFE}" dt="2024-07-23T16:29:48.020" v="734" actId="1076"/>
          <ac:picMkLst>
            <pc:docMk/>
            <pc:sldMk cId="2783896439" sldId="273"/>
            <ac:picMk id="13" creationId="{81F6C0FE-85D0-9FE4-0CD0-8E1637B5C211}"/>
          </ac:picMkLst>
        </pc:picChg>
      </pc:sldChg>
      <pc:sldChg chg="del">
        <pc:chgData name="Moira Martinous" userId="62b7829d-b79b-452c-912d-2871a5344ac8" providerId="ADAL" clId="{60A2690C-3A89-3F49-ABD6-B4F28D39DBFE}" dt="2024-07-16T17:35:25.818" v="390" actId="2696"/>
        <pc:sldMkLst>
          <pc:docMk/>
          <pc:sldMk cId="2783896439" sldId="273"/>
        </pc:sldMkLst>
      </pc:sldChg>
      <pc:sldChg chg="del">
        <pc:chgData name="Moira Martinous" userId="62b7829d-b79b-452c-912d-2871a5344ac8" providerId="ADAL" clId="{60A2690C-3A89-3F49-ABD6-B4F28D39DBFE}" dt="2024-07-16T17:35:27.417" v="391" actId="2696"/>
        <pc:sldMkLst>
          <pc:docMk/>
          <pc:sldMk cId="0"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Intro/Close, slide 2: Rey</a:t>
            </a:r>
          </a:p>
          <a:p>
            <a:endParaRPr lang="en-US"/>
          </a:p>
          <a:p>
            <a:r>
              <a:rPr lang="en-US"/>
              <a:t>Scope Slides 3-4 Raven/Ytha </a:t>
            </a:r>
          </a:p>
          <a:p>
            <a:endParaRPr lang="en-US"/>
          </a:p>
          <a:p>
            <a:r>
              <a:rPr lang="en-US"/>
              <a:t>Stakeholders 5 Aman </a:t>
            </a:r>
          </a:p>
          <a:p>
            <a:endParaRPr lang="en-US"/>
          </a:p>
          <a:p>
            <a:r>
              <a:rPr lang="en-US"/>
              <a:t>WBS 6-7 Joel </a:t>
            </a:r>
          </a:p>
          <a:p>
            <a:endParaRPr lang="en-US"/>
          </a:p>
          <a:p>
            <a:r>
              <a:rPr lang="en-US"/>
              <a:t>Communication Plan 8 Mauricio </a:t>
            </a:r>
          </a:p>
          <a:p>
            <a:endParaRPr lang="en-US"/>
          </a:p>
          <a:p>
            <a:r>
              <a:rPr lang="en-US"/>
              <a:t>slide 9 budget 9  Aman </a:t>
            </a:r>
          </a:p>
          <a:p>
            <a:endParaRPr lang="en-US"/>
          </a:p>
          <a:p>
            <a:r>
              <a:rPr lang="en-US"/>
              <a:t>Contributions 10 (Add Independently)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Intro/Close, slide 2: Rey</a:t>
            </a:r>
          </a:p>
          <a:p>
            <a:endParaRPr lang="en-US"/>
          </a:p>
          <a:p>
            <a:r>
              <a:rPr lang="en-US"/>
              <a:t>Scope Slides 3-4 Raven/Ytha </a:t>
            </a:r>
          </a:p>
          <a:p>
            <a:endParaRPr lang="en-US"/>
          </a:p>
          <a:p>
            <a:r>
              <a:rPr lang="en-US"/>
              <a:t>Stakeholders 5 Aman </a:t>
            </a:r>
          </a:p>
          <a:p>
            <a:endParaRPr lang="en-US"/>
          </a:p>
          <a:p>
            <a:r>
              <a:rPr lang="en-US"/>
              <a:t>WBS 6-7 Joel </a:t>
            </a:r>
          </a:p>
          <a:p>
            <a:endParaRPr lang="en-US"/>
          </a:p>
          <a:p>
            <a:r>
              <a:rPr lang="en-US"/>
              <a:t>Communication Plan 8 Mauricio </a:t>
            </a:r>
          </a:p>
          <a:p>
            <a:endParaRPr lang="en-US"/>
          </a:p>
          <a:p>
            <a:r>
              <a:rPr lang="en-US"/>
              <a:t>slide 9 budget 9  Aman </a:t>
            </a:r>
          </a:p>
          <a:p>
            <a:endParaRPr lang="en-US"/>
          </a:p>
          <a:p>
            <a:r>
              <a:rPr lang="en-US"/>
              <a:t>Contributions 10 (Add Independently)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1561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Intro/Close, slide 2: Rey</a:t>
            </a:r>
          </a:p>
          <a:p>
            <a:endParaRPr lang="en-US"/>
          </a:p>
          <a:p>
            <a:r>
              <a:rPr lang="en-US"/>
              <a:t>Scope Slides 3-4 Raven/Ytha </a:t>
            </a:r>
          </a:p>
          <a:p>
            <a:endParaRPr lang="en-US"/>
          </a:p>
          <a:p>
            <a:r>
              <a:rPr lang="en-US"/>
              <a:t>Stakeholders 5 Aman </a:t>
            </a:r>
          </a:p>
          <a:p>
            <a:endParaRPr lang="en-US"/>
          </a:p>
          <a:p>
            <a:r>
              <a:rPr lang="en-US"/>
              <a:t>WBS 6-7 Joel </a:t>
            </a:r>
          </a:p>
          <a:p>
            <a:endParaRPr lang="en-US"/>
          </a:p>
          <a:p>
            <a:r>
              <a:rPr lang="en-US"/>
              <a:t>Communication Plan 8 Mauricio </a:t>
            </a:r>
          </a:p>
          <a:p>
            <a:endParaRPr lang="en-US"/>
          </a:p>
          <a:p>
            <a:r>
              <a:rPr lang="en-US"/>
              <a:t>slide 9 budget 9  Aman </a:t>
            </a:r>
          </a:p>
          <a:p>
            <a:endParaRPr lang="en-US"/>
          </a:p>
          <a:p>
            <a:r>
              <a:rPr lang="en-US"/>
              <a:t>Contributions 10 (Add Independently)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Rey: </a:t>
            </a:r>
          </a:p>
          <a:p>
            <a:r>
              <a:rPr lang="en-US"/>
              <a:t>" good evening fellow knights, do you guys recall what holiday cheer felt like before covid stole light up ucf? </a:t>
            </a:r>
          </a:p>
          <a:p>
            <a:r>
              <a:rPr lang="en-US"/>
              <a:t> well no worries, the icy knights are here.. today we  promise to thaw the winter chill and warm your hearts with excitement with the iciest tradition yet, "knights on 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joel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Rey: </a:t>
            </a:r>
          </a:p>
          <a:p>
            <a:r>
              <a:rPr lang="en-US"/>
              <a:t>" good evening fellow knights, do you guys recall what holiday cheer felt like before covid stole light up ucf? </a:t>
            </a:r>
          </a:p>
          <a:p>
            <a:r>
              <a:rPr lang="en-US"/>
              <a:t> well no worries, the icy knights are here.. today we  promise to thaw the winter chill and warm your hearts with excitement with the iciest tradition yet, "knights on 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rey:  in conclusion we are very excited to embrace the spirt of togetherness and joy that knights on ice will bring to our community.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7.xml"/><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ountain with people skating in it&#10;&#10;Description automatically generated">
            <a:extLst>
              <a:ext uri="{FF2B5EF4-FFF2-40B4-BE49-F238E27FC236}">
                <a16:creationId xmlns:a16="http://schemas.microsoft.com/office/drawing/2014/main" id="{81F6C0FE-85D0-9FE4-0CD0-8E1637B5C211}"/>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04800" y="-2095500"/>
            <a:ext cx="18592800" cy="18592800"/>
          </a:xfrm>
          <a:prstGeom prst="rect">
            <a:avLst/>
          </a:prstGeom>
        </p:spPr>
      </p:pic>
      <p:sp>
        <p:nvSpPr>
          <p:cNvPr id="11" name="TextBox 4">
            <a:extLst>
              <a:ext uri="{FF2B5EF4-FFF2-40B4-BE49-F238E27FC236}">
                <a16:creationId xmlns:a16="http://schemas.microsoft.com/office/drawing/2014/main" id="{7D2EF52B-7A18-D7C3-3A67-DF2A1BB54620}"/>
              </a:ext>
            </a:extLst>
          </p:cNvPr>
          <p:cNvSpPr txBox="1"/>
          <p:nvPr/>
        </p:nvSpPr>
        <p:spPr>
          <a:xfrm>
            <a:off x="11857223" y="7168955"/>
            <a:ext cx="6282937" cy="469039"/>
          </a:xfrm>
          <a:prstGeom prst="rect">
            <a:avLst/>
          </a:prstGeom>
        </p:spPr>
        <p:txBody>
          <a:bodyPr lIns="0" tIns="0" rIns="0" bIns="0" rtlCol="0" anchor="t">
            <a:spAutoFit/>
          </a:bodyPr>
          <a:lstStyle/>
          <a:p>
            <a:pPr algn="ctr">
              <a:lnSpc>
                <a:spcPts val="3546"/>
              </a:lnSpc>
              <a:spcBef>
                <a:spcPct val="0"/>
              </a:spcBef>
            </a:pPr>
            <a:r>
              <a:rPr lang="en-US" sz="4000" b="1">
                <a:solidFill>
                  <a:srgbClr val="151F28"/>
                </a:solidFill>
                <a:latin typeface="Canva Sans"/>
                <a:ea typeface="Canva Sans"/>
                <a:cs typeface="Canva Sans"/>
                <a:sym typeface="Canva Sans"/>
              </a:rPr>
              <a:t>ICY KNIGHTS</a:t>
            </a:r>
          </a:p>
        </p:txBody>
      </p:sp>
      <p:sp>
        <p:nvSpPr>
          <p:cNvPr id="7" name="Freeform 3">
            <a:extLst>
              <a:ext uri="{FF2B5EF4-FFF2-40B4-BE49-F238E27FC236}">
                <a16:creationId xmlns:a16="http://schemas.microsoft.com/office/drawing/2014/main" id="{BEC347FB-B585-E280-C910-B86ACA18A02F}"/>
              </a:ext>
            </a:extLst>
          </p:cNvPr>
          <p:cNvSpPr/>
          <p:nvPr/>
        </p:nvSpPr>
        <p:spPr>
          <a:xfrm>
            <a:off x="9906000" y="4737100"/>
            <a:ext cx="12422038" cy="82296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8"/>
            <a:stretch>
              <a:fillRect/>
            </a:stretch>
          </a:blipFill>
        </p:spPr>
        <p:txBody>
          <a:bodyPr/>
          <a:lstStyle/>
          <a:p>
            <a:endParaRPr lang="en-US"/>
          </a:p>
        </p:txBody>
      </p:sp>
      <p:sp>
        <p:nvSpPr>
          <p:cNvPr id="8" name="TextBox 4">
            <a:extLst>
              <a:ext uri="{FF2B5EF4-FFF2-40B4-BE49-F238E27FC236}">
                <a16:creationId xmlns:a16="http://schemas.microsoft.com/office/drawing/2014/main" id="{9FE74A77-9ED6-BEFA-F963-91BA6BBA8DE7}"/>
              </a:ext>
            </a:extLst>
          </p:cNvPr>
          <p:cNvSpPr txBox="1"/>
          <p:nvPr/>
        </p:nvSpPr>
        <p:spPr>
          <a:xfrm>
            <a:off x="11857223" y="7749572"/>
            <a:ext cx="6282937" cy="2225071"/>
          </a:xfrm>
          <a:prstGeom prst="rect">
            <a:avLst/>
          </a:prstGeom>
        </p:spPr>
        <p:txBody>
          <a:bodyPr lIns="0" tIns="0" rIns="0" bIns="0" rtlCol="0" anchor="t">
            <a:spAutoFit/>
          </a:bodyPr>
          <a:lstStyle/>
          <a:p>
            <a:pPr algn="ctr">
              <a:lnSpc>
                <a:spcPts val="3546"/>
              </a:lnSpc>
              <a:spcBef>
                <a:spcPct val="0"/>
              </a:spcBef>
            </a:pPr>
            <a:r>
              <a:rPr lang="en-US" sz="2533">
                <a:solidFill>
                  <a:srgbClr val="151F28"/>
                </a:solidFill>
                <a:latin typeface="Canva Sans"/>
                <a:ea typeface="Canva Sans"/>
                <a:cs typeface="Canva Sans"/>
                <a:sym typeface="Canva Sans"/>
              </a:rPr>
              <a:t>*AMAN JASANI, *HUNTER CAPELLI, JOEL MEJIA, *MAIYA GIARRATANO, MAURICIO VIDAL, *MOIRA MARTINOUS, *TYRA WONG-SANG, YTHAMARIE ROSARIO, REYVAN DEMESMIN</a:t>
            </a:r>
          </a:p>
        </p:txBody>
      </p:sp>
      <p:sp>
        <p:nvSpPr>
          <p:cNvPr id="9" name="TextBox 5">
            <a:extLst>
              <a:ext uri="{FF2B5EF4-FFF2-40B4-BE49-F238E27FC236}">
                <a16:creationId xmlns:a16="http://schemas.microsoft.com/office/drawing/2014/main" id="{70C3D8D6-4B62-02EC-D26A-A9977EC4B7E0}"/>
              </a:ext>
            </a:extLst>
          </p:cNvPr>
          <p:cNvSpPr txBox="1"/>
          <p:nvPr/>
        </p:nvSpPr>
        <p:spPr>
          <a:xfrm>
            <a:off x="5336490" y="169513"/>
            <a:ext cx="7615017" cy="956031"/>
          </a:xfrm>
          <a:prstGeom prst="rect">
            <a:avLst/>
          </a:prstGeom>
        </p:spPr>
        <p:txBody>
          <a:bodyPr lIns="0" tIns="0" rIns="0" bIns="0" rtlCol="0" anchor="t">
            <a:spAutoFit/>
          </a:bodyPr>
          <a:lstStyle/>
          <a:p>
            <a:pPr algn="ctr">
              <a:lnSpc>
                <a:spcPts val="8461"/>
              </a:lnSpc>
              <a:spcBef>
                <a:spcPct val="0"/>
              </a:spcBef>
            </a:pPr>
            <a:r>
              <a:rPr lang="en-US" sz="3600" spc="888">
                <a:solidFill>
                  <a:srgbClr val="FFD700">
                    <a:alpha val="19608"/>
                  </a:srgbClr>
                </a:solidFill>
                <a:latin typeface="League Spartan"/>
                <a:ea typeface="League Spartan"/>
                <a:cs typeface="League Spartan"/>
                <a:sym typeface="League Spartan"/>
              </a:rPr>
              <a:t>MILLICAN HALL</a:t>
            </a:r>
          </a:p>
        </p:txBody>
      </p:sp>
      <p:sp>
        <p:nvSpPr>
          <p:cNvPr id="10" name="TextBox 6">
            <a:extLst>
              <a:ext uri="{FF2B5EF4-FFF2-40B4-BE49-F238E27FC236}">
                <a16:creationId xmlns:a16="http://schemas.microsoft.com/office/drawing/2014/main" id="{B00A40FD-0670-CE8A-1C59-EAB828330565}"/>
              </a:ext>
            </a:extLst>
          </p:cNvPr>
          <p:cNvSpPr txBox="1"/>
          <p:nvPr/>
        </p:nvSpPr>
        <p:spPr>
          <a:xfrm>
            <a:off x="1356209" y="2266628"/>
            <a:ext cx="15575581" cy="2024160"/>
          </a:xfrm>
          <a:prstGeom prst="rect">
            <a:avLst/>
          </a:prstGeom>
        </p:spPr>
        <p:txBody>
          <a:bodyPr lIns="0" tIns="0" rIns="0" bIns="0" rtlCol="0" anchor="t">
            <a:spAutoFit/>
          </a:bodyPr>
          <a:lstStyle/>
          <a:p>
            <a:pPr algn="ctr">
              <a:lnSpc>
                <a:spcPts val="14856"/>
              </a:lnSpc>
            </a:pPr>
            <a:r>
              <a:rPr lang="en-US" sz="15975" spc="-958">
                <a:ln>
                  <a:solidFill>
                    <a:schemeClr val="accent1"/>
                  </a:solidFill>
                </a:ln>
                <a:solidFill>
                  <a:schemeClr val="bg1"/>
                </a:solidFill>
                <a:latin typeface="Canva Sans Bold"/>
                <a:ea typeface="Canva Sans Bold"/>
                <a:cs typeface="Canva Sans Bold"/>
                <a:sym typeface="Canva Sans Bold"/>
              </a:rPr>
              <a:t>KNIGHTS ON ICE!</a:t>
            </a:r>
          </a:p>
        </p:txBody>
      </p:sp>
      <p:pic>
        <p:nvPicPr>
          <p:cNvPr id="4" name="Picture 4">
            <a:hlinkClick r:id="" action="ppaction://media"/>
          </p:cNvPr>
          <p:cNvPicPr>
            <a:picLocks noChangeAspect="1"/>
          </p:cNvPicPr>
          <p:nvPr>
            <a:videoFile r:link="rId1"/>
            <p:extLst>
              <p:ext uri="{DAA4B4D4-6D71-4841-9C94-3DE7FCFB9230}">
                <p14:media xmlns:p14="http://schemas.microsoft.com/office/powerpoint/2010/main" r:embed="rId2">
                  <p14:trim end="1808.4108"/>
                  <p14:fade out="500"/>
                </p14:media>
              </p:ext>
            </p:extLst>
          </p:nvPr>
        </p:nvPicPr>
        <p:blipFill>
          <a:blip r:embed="rId9"/>
          <a:srcRect/>
          <a:stretch>
            <a:fillRect/>
          </a:stretch>
        </p:blipFill>
        <p:spPr>
          <a:xfrm>
            <a:off x="-76200" y="0"/>
            <a:ext cx="18592800" cy="10429031"/>
          </a:xfrm>
          <a:prstGeom prst="rect">
            <a:avLst/>
          </a:prstGeom>
        </p:spPr>
      </p:pic>
      <p:pic>
        <p:nvPicPr>
          <p:cNvPr id="5" name="Santa Claus Is Coming to Town - The Jackson 5 _ Karaoke Version _ KaraFun.mp3">
            <a:hlinkClick r:id="" action="ppaction://media"/>
            <a:extLst>
              <a:ext uri="{FF2B5EF4-FFF2-40B4-BE49-F238E27FC236}">
                <a16:creationId xmlns:a16="http://schemas.microsoft.com/office/drawing/2014/main" id="{FD793D1B-0936-2036-F5FF-72216D0F8832}"/>
              </a:ext>
            </a:extLst>
          </p:cNvPr>
          <p:cNvPicPr>
            <a:picLocks noChangeAspect="1"/>
          </p:cNvPicPr>
          <p:nvPr>
            <a:audioFile r:link="rId3"/>
            <p:extLst>
              <p:ext uri="{DAA4B4D4-6D71-4841-9C94-3DE7FCFB9230}">
                <p14:media xmlns:p14="http://schemas.microsoft.com/office/powerpoint/2010/main" r:embed="rId4">
                  <p14:trim end="28585.3813"/>
                  <p14:fade out="33080"/>
                </p14:media>
              </p:ext>
            </p:extLst>
          </p:nvPr>
        </p:nvPicPr>
        <p:blipFill>
          <a:blip r:embed="rId10"/>
          <a:stretch>
            <a:fillRect/>
          </a:stretch>
        </p:blipFill>
        <p:spPr>
          <a:xfrm>
            <a:off x="8737600" y="47371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8191" fill="hold"/>
                                        <p:tgtEl>
                                          <p:spTgt spid="4"/>
                                        </p:tgtEl>
                                      </p:cBhvr>
                                    </p:cmd>
                                  </p:childTnLst>
                                </p:cTn>
                              </p:par>
                            </p:childTnLst>
                          </p:cTn>
                        </p:par>
                        <p:par>
                          <p:cTn id="9" fill="hold">
                            <p:stCondLst>
                              <p:cond delay="8191"/>
                            </p:stCondLst>
                            <p:childTnLst>
                              <p:par>
                                <p:cTn id="10" presetID="1" presetClass="exit" presetSubtype="0" fill="hold" nodeType="afterEffect">
                                  <p:stCondLst>
                                    <p:cond delay="0"/>
                                  </p:stCondLst>
                                  <p:childTnLst>
                                    <p:set>
                                      <p:cBhvr>
                                        <p:cTn id="11" dur="1" fill="hold">
                                          <p:stCondLst>
                                            <p:cond delay="0"/>
                                          </p:stCondLst>
                                        </p:cTn>
                                        <p:tgtEl>
                                          <p:spTgt spid="4"/>
                                        </p:tgtEl>
                                        <p:attrNameLst>
                                          <p:attrName>style.visibility</p:attrName>
                                        </p:attrNameLst>
                                      </p:cBhvr>
                                      <p:to>
                                        <p:strVal val="hidden"/>
                                      </p:to>
                                    </p:set>
                                    <p:cmd type="call" cmd="stop">
                                      <p:cBhvr>
                                        <p:cTn id="12" dur="1">
                                          <p:stCondLst>
                                            <p:cond delay="0"/>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audio>
              <p:cMediaNode vol="80000" numSld="999"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E7BF703-2155-2D48-27D9-13BA09A0A886}"/>
              </a:ext>
            </a:extLst>
          </p:cNvPr>
          <p:cNvSpPr txBox="1"/>
          <p:nvPr/>
        </p:nvSpPr>
        <p:spPr>
          <a:xfrm>
            <a:off x="398709" y="154090"/>
            <a:ext cx="6991494" cy="1105723"/>
          </a:xfrm>
          <a:prstGeom prst="rect">
            <a:avLst/>
          </a:prstGeom>
        </p:spPr>
        <p:txBody>
          <a:bodyPr lIns="0" tIns="0" rIns="0" bIns="0" rtlCol="0" anchor="t">
            <a:spAutoFit/>
          </a:bodyPr>
          <a:lstStyle/>
          <a:p>
            <a:pPr algn="ctr">
              <a:lnSpc>
                <a:spcPts val="9065"/>
              </a:lnSpc>
            </a:pPr>
            <a:r>
              <a:rPr lang="en-US" sz="6475">
                <a:solidFill>
                  <a:srgbClr val="37619B"/>
                </a:solidFill>
                <a:latin typeface="Canva Sans Bold"/>
                <a:ea typeface="Canva Sans Bold"/>
                <a:cs typeface="Canva Sans Bold"/>
                <a:sym typeface="Canva Sans Bold"/>
              </a:rPr>
              <a:t>Network Diagram</a:t>
            </a:r>
          </a:p>
        </p:txBody>
      </p:sp>
      <p:pic>
        <p:nvPicPr>
          <p:cNvPr id="4" name="Picture 3" descr="A screenshot of a computer&#10;&#10;Description automatically generated">
            <a:extLst>
              <a:ext uri="{FF2B5EF4-FFF2-40B4-BE49-F238E27FC236}">
                <a16:creationId xmlns:a16="http://schemas.microsoft.com/office/drawing/2014/main" id="{C66F9104-DF67-1A85-46CE-7C46B5C961C4}"/>
              </a:ext>
            </a:extLst>
          </p:cNvPr>
          <p:cNvPicPr>
            <a:picLocks noChangeAspect="1"/>
          </p:cNvPicPr>
          <p:nvPr/>
        </p:nvPicPr>
        <p:blipFill rotWithShape="1">
          <a:blip r:embed="rId2">
            <a:extLst>
              <a:ext uri="{28A0092B-C50C-407E-A947-70E740481C1C}">
                <a14:useLocalDpi xmlns:a14="http://schemas.microsoft.com/office/drawing/2010/main" val="0"/>
              </a:ext>
            </a:extLst>
          </a:blip>
          <a:srcRect l="25874" b="-2847"/>
          <a:stretch/>
        </p:blipFill>
        <p:spPr>
          <a:xfrm>
            <a:off x="3744685" y="-3882311"/>
            <a:ext cx="25037142" cy="145110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7CC8E7B6-0F16-F94B-E593-711EC86D9A66}"/>
              </a:ext>
            </a:extLst>
          </p:cNvPr>
          <p:cNvPicPr>
            <a:picLocks noChangeAspect="1"/>
          </p:cNvPicPr>
          <p:nvPr/>
        </p:nvPicPr>
        <p:blipFill rotWithShape="1">
          <a:blip r:embed="rId2">
            <a:extLst>
              <a:ext uri="{28A0092B-C50C-407E-A947-70E740481C1C}">
                <a14:useLocalDpi xmlns:a14="http://schemas.microsoft.com/office/drawing/2010/main" val="0"/>
              </a:ext>
            </a:extLst>
          </a:blip>
          <a:srcRect l="25874" b="-2847"/>
          <a:stretch/>
        </p:blipFill>
        <p:spPr>
          <a:xfrm>
            <a:off x="-14543325" y="-3882311"/>
            <a:ext cx="25037142" cy="14511002"/>
          </a:xfrm>
          <a:prstGeom prst="rect">
            <a:avLst/>
          </a:prstGeom>
        </p:spPr>
      </p:pic>
      <p:sp>
        <p:nvSpPr>
          <p:cNvPr id="3" name="TextBox 3">
            <a:extLst>
              <a:ext uri="{FF2B5EF4-FFF2-40B4-BE49-F238E27FC236}">
                <a16:creationId xmlns:a16="http://schemas.microsoft.com/office/drawing/2014/main" id="{879D5423-F3AF-9A4C-EE45-17B9E424D619}"/>
              </a:ext>
            </a:extLst>
          </p:cNvPr>
          <p:cNvSpPr txBox="1"/>
          <p:nvPr/>
        </p:nvSpPr>
        <p:spPr>
          <a:xfrm>
            <a:off x="10282945" y="154090"/>
            <a:ext cx="6991494" cy="2256580"/>
          </a:xfrm>
          <a:prstGeom prst="rect">
            <a:avLst/>
          </a:prstGeom>
        </p:spPr>
        <p:txBody>
          <a:bodyPr lIns="0" tIns="0" rIns="0" bIns="0" rtlCol="0" anchor="t">
            <a:spAutoFit/>
          </a:bodyPr>
          <a:lstStyle/>
          <a:p>
            <a:pPr algn="ctr">
              <a:lnSpc>
                <a:spcPts val="9065"/>
              </a:lnSpc>
            </a:pPr>
            <a:r>
              <a:rPr lang="en-US" sz="6475">
                <a:solidFill>
                  <a:srgbClr val="37619B"/>
                </a:solidFill>
                <a:latin typeface="Canva Sans Bold"/>
                <a:ea typeface="Canva Sans Bold"/>
                <a:cs typeface="Canva Sans Bold"/>
                <a:sym typeface="Canva Sans Bold"/>
              </a:rPr>
              <a:t>Network</a:t>
            </a:r>
          </a:p>
          <a:p>
            <a:pPr algn="ctr">
              <a:lnSpc>
                <a:spcPts val="9065"/>
              </a:lnSpc>
            </a:pPr>
            <a:r>
              <a:rPr lang="en-US" sz="6475">
                <a:solidFill>
                  <a:srgbClr val="37619B"/>
                </a:solidFill>
                <a:latin typeface="Canva Sans Bold"/>
                <a:ea typeface="Canva Sans Bold"/>
                <a:cs typeface="Canva Sans Bold"/>
                <a:sym typeface="Canva Sans Bold"/>
              </a:rPr>
              <a:t>Diagram</a:t>
            </a: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0" y="-38100"/>
            <a:ext cx="4572000" cy="10381157"/>
          </a:xfrm>
          <a:custGeom>
            <a:avLst/>
            <a:gdLst/>
            <a:ahLst/>
            <a:cxnLst/>
            <a:rect l="l" t="t" r="r" b="b"/>
            <a:pathLst>
              <a:path w="4738288" h="10381157">
                <a:moveTo>
                  <a:pt x="0" y="0"/>
                </a:moveTo>
                <a:lnTo>
                  <a:pt x="4738288" y="0"/>
                </a:lnTo>
                <a:lnTo>
                  <a:pt x="4738288" y="10381157"/>
                </a:lnTo>
                <a:lnTo>
                  <a:pt x="0" y="10381157"/>
                </a:lnTo>
                <a:lnTo>
                  <a:pt x="0" y="0"/>
                </a:lnTo>
                <a:close/>
              </a:path>
            </a:pathLst>
          </a:custGeom>
          <a:blipFill>
            <a:blip r:embed="rId2"/>
            <a:stretch>
              <a:fillRect l="-14372" t="-5603" r="-591197" b="-2995"/>
            </a:stretch>
          </a:blipFill>
        </p:spPr>
        <p:txBody>
          <a:bodyPr/>
          <a:lstStyle/>
          <a:p>
            <a:endParaRPr lang="en-US"/>
          </a:p>
        </p:txBody>
      </p:sp>
      <p:sp>
        <p:nvSpPr>
          <p:cNvPr id="3" name="Freeform 3"/>
          <p:cNvSpPr/>
          <p:nvPr/>
        </p:nvSpPr>
        <p:spPr>
          <a:xfrm>
            <a:off x="5866055" y="0"/>
            <a:ext cx="12421945" cy="10237460"/>
          </a:xfrm>
          <a:custGeom>
            <a:avLst/>
            <a:gdLst/>
            <a:ahLst/>
            <a:cxnLst/>
            <a:rect l="l" t="t" r="r" b="b"/>
            <a:pathLst>
              <a:path w="12421945" h="10237460">
                <a:moveTo>
                  <a:pt x="0" y="0"/>
                </a:moveTo>
                <a:lnTo>
                  <a:pt x="12421945" y="0"/>
                </a:lnTo>
                <a:lnTo>
                  <a:pt x="12421945" y="10237460"/>
                </a:lnTo>
                <a:lnTo>
                  <a:pt x="0" y="10237460"/>
                </a:lnTo>
                <a:lnTo>
                  <a:pt x="0" y="0"/>
                </a:lnTo>
                <a:close/>
              </a:path>
            </a:pathLst>
          </a:custGeom>
          <a:blipFill>
            <a:blip r:embed="rId2"/>
            <a:stretch>
              <a:fillRect l="-38547" t="-750" r="-99039"/>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0" y="0"/>
            <a:ext cx="12264950" cy="10287000"/>
          </a:xfrm>
          <a:custGeom>
            <a:avLst/>
            <a:gdLst/>
            <a:ahLst/>
            <a:cxnLst/>
            <a:rect l="l" t="t" r="r" b="b"/>
            <a:pathLst>
              <a:path w="12264950" h="10287000">
                <a:moveTo>
                  <a:pt x="0" y="0"/>
                </a:moveTo>
                <a:lnTo>
                  <a:pt x="12264950" y="0"/>
                </a:lnTo>
                <a:lnTo>
                  <a:pt x="12264950" y="10287000"/>
                </a:lnTo>
                <a:lnTo>
                  <a:pt x="0" y="10287000"/>
                </a:lnTo>
                <a:lnTo>
                  <a:pt x="0" y="0"/>
                </a:lnTo>
                <a:close/>
              </a:path>
            </a:pathLst>
          </a:custGeom>
          <a:blipFill>
            <a:blip r:embed="rId2"/>
            <a:stretch>
              <a:fillRect l="-139991"/>
            </a:stretch>
          </a:blipFill>
        </p:spPr>
        <p:txBody>
          <a:bodyPr/>
          <a:lstStyle/>
          <a:p>
            <a:endParaRPr lang="en-US"/>
          </a:p>
        </p:txBody>
      </p:sp>
      <p:sp>
        <p:nvSpPr>
          <p:cNvPr id="3" name="Freeform 3"/>
          <p:cNvSpPr/>
          <p:nvPr/>
        </p:nvSpPr>
        <p:spPr>
          <a:xfrm>
            <a:off x="13436056" y="0"/>
            <a:ext cx="4851944" cy="10454685"/>
          </a:xfrm>
          <a:custGeom>
            <a:avLst/>
            <a:gdLst/>
            <a:ahLst/>
            <a:cxnLst/>
            <a:rect l="l" t="t" r="r" b="b"/>
            <a:pathLst>
              <a:path w="4851944" h="10454685">
                <a:moveTo>
                  <a:pt x="0" y="0"/>
                </a:moveTo>
                <a:lnTo>
                  <a:pt x="4851944" y="0"/>
                </a:lnTo>
                <a:lnTo>
                  <a:pt x="4851944" y="10454685"/>
                </a:lnTo>
                <a:lnTo>
                  <a:pt x="0" y="10454685"/>
                </a:lnTo>
                <a:lnTo>
                  <a:pt x="0" y="0"/>
                </a:lnTo>
                <a:close/>
              </a:path>
            </a:pathLst>
          </a:custGeom>
          <a:blipFill>
            <a:blip r:embed="rId2"/>
            <a:stretch>
              <a:fillRect l="-9718" t="-5167" r="-538692"/>
            </a:stretch>
          </a:blipFill>
        </p:spPr>
        <p:txBody>
          <a:bodyPr/>
          <a:lstStyle/>
          <a:p>
            <a:endParaRPr lang="en-US"/>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15326537" y="8278767"/>
            <a:ext cx="2157281" cy="2008233"/>
          </a:xfrm>
          <a:custGeom>
            <a:avLst/>
            <a:gdLst/>
            <a:ahLst/>
            <a:cxnLst/>
            <a:rect l="l" t="t" r="r" b="b"/>
            <a:pathLst>
              <a:path w="2157281" h="2008233">
                <a:moveTo>
                  <a:pt x="0" y="0"/>
                </a:moveTo>
                <a:lnTo>
                  <a:pt x="2157281" y="0"/>
                </a:lnTo>
                <a:lnTo>
                  <a:pt x="2157281" y="2008233"/>
                </a:lnTo>
                <a:lnTo>
                  <a:pt x="0" y="2008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9590" y="9767731"/>
            <a:ext cx="18905608" cy="2552257"/>
          </a:xfrm>
          <a:custGeom>
            <a:avLst/>
            <a:gdLst/>
            <a:ahLst/>
            <a:cxnLst/>
            <a:rect l="l" t="t" r="r" b="b"/>
            <a:pathLst>
              <a:path w="18905608" h="2552257">
                <a:moveTo>
                  <a:pt x="0" y="0"/>
                </a:moveTo>
                <a:lnTo>
                  <a:pt x="18905608" y="0"/>
                </a:lnTo>
                <a:lnTo>
                  <a:pt x="18905608" y="2552258"/>
                </a:lnTo>
                <a:lnTo>
                  <a:pt x="0" y="2552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6136236" y="490220"/>
            <a:ext cx="5998862" cy="935577"/>
          </a:xfrm>
          <a:prstGeom prst="rect">
            <a:avLst/>
          </a:prstGeom>
        </p:spPr>
        <p:txBody>
          <a:bodyPr wrap="square" lIns="0" tIns="0" rIns="0" bIns="0" rtlCol="0" anchor="t">
            <a:spAutoFit/>
          </a:bodyPr>
          <a:lstStyle/>
          <a:p>
            <a:pPr algn="ctr">
              <a:lnSpc>
                <a:spcPts val="7839"/>
              </a:lnSpc>
            </a:pPr>
            <a:r>
              <a:rPr lang="en-US" sz="5599">
                <a:solidFill>
                  <a:srgbClr val="37619B"/>
                </a:solidFill>
                <a:latin typeface="Canva Sans Bold"/>
                <a:ea typeface="Canva Sans Bold"/>
                <a:cs typeface="Canva Sans Bold"/>
                <a:sym typeface="Canva Sans Bold"/>
              </a:rPr>
              <a:t>ASSUMPTIONS</a:t>
            </a:r>
          </a:p>
        </p:txBody>
      </p:sp>
      <p:sp>
        <p:nvSpPr>
          <p:cNvPr id="5" name="TextBox 5"/>
          <p:cNvSpPr txBox="1"/>
          <p:nvPr/>
        </p:nvSpPr>
        <p:spPr>
          <a:xfrm>
            <a:off x="886344" y="2683992"/>
            <a:ext cx="16063995" cy="1363450"/>
          </a:xfrm>
          <a:prstGeom prst="rect">
            <a:avLst/>
          </a:prstGeom>
        </p:spPr>
        <p:txBody>
          <a:bodyPr lIns="0" tIns="0" rIns="0" bIns="0" rtlCol="0" anchor="t">
            <a:spAutoFit/>
          </a:bodyPr>
          <a:lstStyle/>
          <a:p>
            <a:pPr algn="l">
              <a:lnSpc>
                <a:spcPts val="5460"/>
              </a:lnSpc>
            </a:pPr>
            <a:r>
              <a:rPr lang="en-US" sz="3900" u="sng">
                <a:solidFill>
                  <a:srgbClr val="37619B"/>
                </a:solidFill>
                <a:latin typeface="Canva Sans Bold"/>
                <a:ea typeface="Canva Sans Bold"/>
                <a:cs typeface="Canva Sans Bold"/>
                <a:sym typeface="Canva Sans Bold"/>
              </a:rPr>
              <a:t>ASSUMPTION 1:</a:t>
            </a:r>
            <a:r>
              <a:rPr lang="en-US" sz="3900">
                <a:solidFill>
                  <a:srgbClr val="37619B"/>
                </a:solidFill>
                <a:latin typeface="Canva Sans Bold"/>
                <a:ea typeface="Canva Sans Bold"/>
                <a:cs typeface="Canva Sans Bold"/>
                <a:sym typeface="Canva Sans Bold"/>
              </a:rPr>
              <a:t> Business operations will be  Monday through Friday, while event operations are 7 days a week (work schedules).</a:t>
            </a:r>
          </a:p>
        </p:txBody>
      </p:sp>
      <p:sp>
        <p:nvSpPr>
          <p:cNvPr id="6" name="TextBox 6"/>
          <p:cNvSpPr txBox="1"/>
          <p:nvPr/>
        </p:nvSpPr>
        <p:spPr>
          <a:xfrm>
            <a:off x="886344" y="4489953"/>
            <a:ext cx="16063995" cy="1363450"/>
          </a:xfrm>
          <a:prstGeom prst="rect">
            <a:avLst/>
          </a:prstGeom>
        </p:spPr>
        <p:txBody>
          <a:bodyPr lIns="0" tIns="0" rIns="0" bIns="0" rtlCol="0" anchor="t">
            <a:spAutoFit/>
          </a:bodyPr>
          <a:lstStyle/>
          <a:p>
            <a:pPr algn="l">
              <a:lnSpc>
                <a:spcPts val="5460"/>
              </a:lnSpc>
            </a:pPr>
            <a:r>
              <a:rPr lang="en-US" sz="3900" u="sng">
                <a:solidFill>
                  <a:srgbClr val="37619B"/>
                </a:solidFill>
                <a:latin typeface="Canva Sans Bold"/>
                <a:ea typeface="Canva Sans Bold"/>
                <a:cs typeface="Canva Sans Bold"/>
                <a:sym typeface="Canva Sans Bold"/>
              </a:rPr>
              <a:t>ASSUMPTION 2:</a:t>
            </a:r>
            <a:r>
              <a:rPr lang="en-US" sz="3900">
                <a:solidFill>
                  <a:srgbClr val="37619B"/>
                </a:solidFill>
                <a:latin typeface="Canva Sans Bold"/>
                <a:ea typeface="Canva Sans Bold"/>
                <a:cs typeface="Canva Sans Bold"/>
                <a:sym typeface="Canva Sans Bold"/>
              </a:rPr>
              <a:t> There will be favorable weather conditions during set-up, operation, and breakdown.</a:t>
            </a:r>
          </a:p>
        </p:txBody>
      </p:sp>
      <p:sp>
        <p:nvSpPr>
          <p:cNvPr id="7" name="TextBox 7"/>
          <p:cNvSpPr txBox="1"/>
          <p:nvPr/>
        </p:nvSpPr>
        <p:spPr>
          <a:xfrm>
            <a:off x="886344" y="6431071"/>
            <a:ext cx="16063995" cy="1363450"/>
          </a:xfrm>
          <a:prstGeom prst="rect">
            <a:avLst/>
          </a:prstGeom>
        </p:spPr>
        <p:txBody>
          <a:bodyPr lIns="0" tIns="0" rIns="0" bIns="0" rtlCol="0" anchor="t">
            <a:spAutoFit/>
          </a:bodyPr>
          <a:lstStyle/>
          <a:p>
            <a:pPr algn="l">
              <a:lnSpc>
                <a:spcPts val="5460"/>
              </a:lnSpc>
            </a:pPr>
            <a:r>
              <a:rPr lang="en-US" sz="3900" u="sng">
                <a:solidFill>
                  <a:srgbClr val="37619B"/>
                </a:solidFill>
                <a:latin typeface="Canva Sans Bold"/>
                <a:ea typeface="Canva Sans Bold"/>
                <a:cs typeface="Canva Sans Bold"/>
                <a:sym typeface="Canva Sans Bold"/>
              </a:rPr>
              <a:t>ASSUMPTION 3:</a:t>
            </a:r>
            <a:r>
              <a:rPr lang="en-US" sz="3900">
                <a:solidFill>
                  <a:srgbClr val="37619B"/>
                </a:solidFill>
                <a:latin typeface="Canva Sans Bold"/>
                <a:ea typeface="Canva Sans Bold"/>
                <a:cs typeface="Canva Sans Bold"/>
                <a:sym typeface="Canva Sans Bold"/>
              </a:rPr>
              <a:t> We will receive sufficient budget allocation to fund all event operations.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601054" y="6339520"/>
            <a:ext cx="10062222" cy="5085996"/>
          </a:xfrm>
          <a:custGeom>
            <a:avLst/>
            <a:gdLst/>
            <a:ahLst/>
            <a:cxnLst/>
            <a:rect l="l" t="t" r="r" b="b"/>
            <a:pathLst>
              <a:path w="10062222" h="5085996">
                <a:moveTo>
                  <a:pt x="0" y="0"/>
                </a:moveTo>
                <a:lnTo>
                  <a:pt x="10062222" y="0"/>
                </a:lnTo>
                <a:lnTo>
                  <a:pt x="10062222" y="5085996"/>
                </a:lnTo>
                <a:lnTo>
                  <a:pt x="0" y="5085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028700" y="835301"/>
            <a:ext cx="15100474" cy="1734821"/>
          </a:xfrm>
          <a:prstGeom prst="rect">
            <a:avLst/>
          </a:prstGeom>
        </p:spPr>
        <p:txBody>
          <a:bodyPr lIns="0" tIns="0" rIns="0" bIns="0" rtlCol="0" anchor="t">
            <a:spAutoFit/>
          </a:bodyPr>
          <a:lstStyle/>
          <a:p>
            <a:pPr algn="l">
              <a:lnSpc>
                <a:spcPts val="12740"/>
              </a:lnSpc>
            </a:pPr>
            <a:r>
              <a:rPr lang="en-US" sz="14000">
                <a:solidFill>
                  <a:srgbClr val="37619B"/>
                </a:solidFill>
                <a:latin typeface="Canva Sans Bold"/>
                <a:ea typeface="Canva Sans Bold"/>
                <a:cs typeface="Canva Sans Bold"/>
                <a:sym typeface="Canva Sans Bold"/>
              </a:rPr>
              <a:t>Conclusion</a:t>
            </a:r>
          </a:p>
        </p:txBody>
      </p:sp>
      <p:sp>
        <p:nvSpPr>
          <p:cNvPr id="4" name="TextBox 4"/>
          <p:cNvSpPr txBox="1"/>
          <p:nvPr/>
        </p:nvSpPr>
        <p:spPr>
          <a:xfrm>
            <a:off x="1028700" y="2783675"/>
            <a:ext cx="16230600" cy="2677071"/>
          </a:xfrm>
          <a:prstGeom prst="rect">
            <a:avLst/>
          </a:prstGeom>
        </p:spPr>
        <p:txBody>
          <a:bodyPr lIns="0" tIns="0" rIns="0" bIns="0" rtlCol="0" anchor="t">
            <a:spAutoFit/>
          </a:bodyPr>
          <a:lstStyle/>
          <a:p>
            <a:pPr marL="0" lvl="0" indent="0" algn="just">
              <a:lnSpc>
                <a:spcPts val="4328"/>
              </a:lnSpc>
            </a:pPr>
            <a:r>
              <a:rPr lang="en-US" sz="3091">
                <a:solidFill>
                  <a:srgbClr val="37619B"/>
                </a:solidFill>
                <a:latin typeface="Canva Sans"/>
                <a:ea typeface="Canva Sans"/>
                <a:cs typeface="Canva Sans"/>
                <a:sym typeface="Canva Sans"/>
              </a:rPr>
              <a:t>Knights on Ice will be executed using a </a:t>
            </a:r>
            <a:r>
              <a:rPr lang="en-US" sz="3091">
                <a:solidFill>
                  <a:srgbClr val="37619B"/>
                </a:solidFill>
                <a:latin typeface="Canva Sans Bold"/>
                <a:ea typeface="Canva Sans Bold"/>
                <a:cs typeface="Canva Sans Bold"/>
                <a:sym typeface="Canva Sans Bold"/>
              </a:rPr>
              <a:t>waterfall style</a:t>
            </a:r>
            <a:r>
              <a:rPr lang="en-US" sz="3091">
                <a:solidFill>
                  <a:srgbClr val="37619B"/>
                </a:solidFill>
                <a:latin typeface="Canva Sans"/>
                <a:ea typeface="Canva Sans"/>
                <a:cs typeface="Canva Sans"/>
                <a:sym typeface="Canva Sans"/>
              </a:rPr>
              <a:t> project management approach, built upon itself from the ground up by an experienced and dedicated team who is excited to bring holiday cheer to the UCF community. We will have several tasks and challenges throughout the months leading to our event, and are prepared to navigate through them thanks to our expert project managers. </a:t>
            </a:r>
          </a:p>
        </p:txBody>
      </p:sp>
      <p:sp>
        <p:nvSpPr>
          <p:cNvPr id="5" name="Freeform 5">
            <a:extLst>
              <a:ext uri="{C183D7F6-B498-43B3-948B-1728B52AA6E4}">
                <adec:decorative xmlns:adec="http://schemas.microsoft.com/office/drawing/2017/decorative" val="1"/>
              </a:ext>
            </a:extLst>
          </p:cNvPr>
          <p:cNvSpPr/>
          <p:nvPr/>
        </p:nvSpPr>
        <p:spPr>
          <a:xfrm flipH="1">
            <a:off x="7413543" y="6045970"/>
            <a:ext cx="12710658" cy="6424660"/>
          </a:xfrm>
          <a:custGeom>
            <a:avLst/>
            <a:gdLst/>
            <a:ahLst/>
            <a:cxnLst/>
            <a:rect l="l" t="t" r="r" b="b"/>
            <a:pathLst>
              <a:path w="12710658" h="6424660">
                <a:moveTo>
                  <a:pt x="12710658" y="0"/>
                </a:moveTo>
                <a:lnTo>
                  <a:pt x="0" y="0"/>
                </a:lnTo>
                <a:lnTo>
                  <a:pt x="0" y="6424660"/>
                </a:lnTo>
                <a:lnTo>
                  <a:pt x="12710658" y="6424660"/>
                </a:lnTo>
                <a:lnTo>
                  <a:pt x="1271065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038171" y="-259847"/>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2038171" y="5331239"/>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3552914" y="-635325"/>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3552914" y="4955761"/>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9144000" y="-635325"/>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C183D7F6-B498-43B3-948B-1728B52AA6E4}">
                <adec:decorative xmlns:adec="http://schemas.microsoft.com/office/drawing/2017/decorative" val="1"/>
              </a:ext>
            </a:extLst>
          </p:cNvPr>
          <p:cNvSpPr/>
          <p:nvPr/>
        </p:nvSpPr>
        <p:spPr>
          <a:xfrm>
            <a:off x="9144000" y="4955761"/>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14735086" y="-635325"/>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4735086" y="4955761"/>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2232638" y="1721541"/>
            <a:ext cx="13822723" cy="6843918"/>
            <a:chOff x="0" y="0"/>
            <a:chExt cx="3640553" cy="1802513"/>
          </a:xfrm>
        </p:grpSpPr>
        <p:sp>
          <p:nvSpPr>
            <p:cNvPr id="11" name="Freeform 11">
              <a:extLst>
                <a:ext uri="{C183D7F6-B498-43B3-948B-1728B52AA6E4}">
                  <adec:decorative xmlns:adec="http://schemas.microsoft.com/office/drawing/2017/decorative" val="1"/>
                </a:ext>
              </a:extLst>
            </p:cNvPr>
            <p:cNvSpPr/>
            <p:nvPr/>
          </p:nvSpPr>
          <p:spPr>
            <a:xfrm>
              <a:off x="0" y="0"/>
              <a:ext cx="3640553" cy="1802513"/>
            </a:xfrm>
            <a:custGeom>
              <a:avLst/>
              <a:gdLst/>
              <a:ahLst/>
              <a:cxnLst/>
              <a:rect l="l" t="t" r="r" b="b"/>
              <a:pathLst>
                <a:path w="3640553" h="1802513">
                  <a:moveTo>
                    <a:pt x="28564" y="0"/>
                  </a:moveTo>
                  <a:lnTo>
                    <a:pt x="3611988" y="0"/>
                  </a:lnTo>
                  <a:cubicBezTo>
                    <a:pt x="3619564" y="0"/>
                    <a:pt x="3626829" y="3009"/>
                    <a:pt x="3632186" y="8366"/>
                  </a:cubicBezTo>
                  <a:cubicBezTo>
                    <a:pt x="3637543" y="13723"/>
                    <a:pt x="3640553" y="20989"/>
                    <a:pt x="3640553" y="28564"/>
                  </a:cubicBezTo>
                  <a:lnTo>
                    <a:pt x="3640553" y="1773949"/>
                  </a:lnTo>
                  <a:cubicBezTo>
                    <a:pt x="3640553" y="1789725"/>
                    <a:pt x="3627764" y="1802513"/>
                    <a:pt x="3611988" y="1802513"/>
                  </a:cubicBezTo>
                  <a:lnTo>
                    <a:pt x="28564" y="1802513"/>
                  </a:lnTo>
                  <a:cubicBezTo>
                    <a:pt x="20989" y="1802513"/>
                    <a:pt x="13723" y="1799504"/>
                    <a:pt x="8366" y="1794147"/>
                  </a:cubicBezTo>
                  <a:cubicBezTo>
                    <a:pt x="3009" y="1788790"/>
                    <a:pt x="0" y="1781525"/>
                    <a:pt x="0" y="1773949"/>
                  </a:cubicBezTo>
                  <a:lnTo>
                    <a:pt x="0" y="28564"/>
                  </a:lnTo>
                  <a:cubicBezTo>
                    <a:pt x="0" y="20989"/>
                    <a:pt x="3009" y="13723"/>
                    <a:pt x="8366" y="8366"/>
                  </a:cubicBezTo>
                  <a:cubicBezTo>
                    <a:pt x="13723" y="3009"/>
                    <a:pt x="20989" y="0"/>
                    <a:pt x="28564" y="0"/>
                  </a:cubicBezTo>
                  <a:close/>
                </a:path>
              </a:pathLst>
            </a:custGeom>
            <a:solidFill>
              <a:srgbClr val="FFFBF7"/>
            </a:solidFill>
          </p:spPr>
          <p:txBody>
            <a:bodyPr/>
            <a:lstStyle/>
            <a:p>
              <a:endParaRPr lang="en-US"/>
            </a:p>
          </p:txBody>
        </p:sp>
        <p:sp>
          <p:nvSpPr>
            <p:cNvPr id="12" name="TextBox 12"/>
            <p:cNvSpPr txBox="1"/>
            <p:nvPr/>
          </p:nvSpPr>
          <p:spPr>
            <a:xfrm>
              <a:off x="0" y="-9525"/>
              <a:ext cx="3640553" cy="1812038"/>
            </a:xfrm>
            <a:prstGeom prst="rect">
              <a:avLst/>
            </a:prstGeom>
          </p:spPr>
          <p:txBody>
            <a:bodyPr lIns="50800" tIns="50800" rIns="50800" bIns="50800" rtlCol="0" anchor="ctr"/>
            <a:lstStyle/>
            <a:p>
              <a:pPr algn="ctr">
                <a:lnSpc>
                  <a:spcPts val="2824"/>
                </a:lnSpc>
              </a:pPr>
              <a:endParaRPr/>
            </a:p>
          </p:txBody>
        </p:sp>
      </p:grpSp>
      <p:sp>
        <p:nvSpPr>
          <p:cNvPr id="13" name="TextBox 13"/>
          <p:cNvSpPr txBox="1"/>
          <p:nvPr/>
        </p:nvSpPr>
        <p:spPr>
          <a:xfrm>
            <a:off x="3735117" y="3021471"/>
            <a:ext cx="10817766" cy="4308686"/>
          </a:xfrm>
          <a:prstGeom prst="rect">
            <a:avLst/>
          </a:prstGeom>
        </p:spPr>
        <p:txBody>
          <a:bodyPr lIns="0" tIns="0" rIns="0" bIns="0" rtlCol="0" anchor="t">
            <a:spAutoFit/>
          </a:bodyPr>
          <a:lstStyle/>
          <a:p>
            <a:pPr algn="ctr">
              <a:lnSpc>
                <a:spcPts val="16322"/>
              </a:lnSpc>
            </a:pPr>
            <a:r>
              <a:rPr lang="en-US" sz="17936">
                <a:solidFill>
                  <a:srgbClr val="4C7FA4"/>
                </a:solidFill>
                <a:latin typeface="Canva Sans Bold"/>
                <a:ea typeface="Canva Sans Bold"/>
                <a:cs typeface="Canva Sans Bold"/>
                <a:sym typeface="Canva Sans Bold"/>
              </a:rPr>
              <a:t>THANK YOU</a:t>
            </a:r>
          </a:p>
        </p:txBody>
      </p:sp>
      <p:sp>
        <p:nvSpPr>
          <p:cNvPr id="14" name="TextBox 14"/>
          <p:cNvSpPr txBox="1"/>
          <p:nvPr/>
        </p:nvSpPr>
        <p:spPr>
          <a:xfrm>
            <a:off x="6151326" y="7339250"/>
            <a:ext cx="5985348" cy="863600"/>
          </a:xfrm>
          <a:prstGeom prst="rect">
            <a:avLst/>
          </a:prstGeom>
        </p:spPr>
        <p:txBody>
          <a:bodyPr lIns="0" tIns="0" rIns="0" bIns="0" rtlCol="0" anchor="t">
            <a:spAutoFit/>
          </a:bodyPr>
          <a:lstStyle/>
          <a:p>
            <a:pPr marL="0" lvl="0" indent="0" algn="ctr">
              <a:lnSpc>
                <a:spcPts val="7000"/>
              </a:lnSpc>
            </a:pPr>
            <a:r>
              <a:rPr lang="en-US" sz="5000" spc="310">
                <a:solidFill>
                  <a:srgbClr val="4C7FA4"/>
                </a:solidFill>
                <a:latin typeface="Canva Sans"/>
                <a:ea typeface="Canva Sans"/>
                <a:cs typeface="Canva Sans"/>
                <a:sym typeface="Canva Sans"/>
              </a:rPr>
              <a:t>Any Questions?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408196574"/>
              </p:ext>
            </p:extLst>
          </p:nvPr>
        </p:nvGraphicFramePr>
        <p:xfrm>
          <a:off x="846596" y="752834"/>
          <a:ext cx="16594808" cy="8781334"/>
        </p:xfrm>
        <a:graphic>
          <a:graphicData uri="http://schemas.openxmlformats.org/drawingml/2006/table">
            <a:tbl>
              <a:tblPr/>
              <a:tblGrid>
                <a:gridCol w="8297404">
                  <a:extLst>
                    <a:ext uri="{9D8B030D-6E8A-4147-A177-3AD203B41FA5}">
                      <a16:colId xmlns:a16="http://schemas.microsoft.com/office/drawing/2014/main" val="20000"/>
                    </a:ext>
                  </a:extLst>
                </a:gridCol>
                <a:gridCol w="8297404">
                  <a:extLst>
                    <a:ext uri="{9D8B030D-6E8A-4147-A177-3AD203B41FA5}">
                      <a16:colId xmlns:a16="http://schemas.microsoft.com/office/drawing/2014/main" val="20001"/>
                    </a:ext>
                  </a:extLst>
                </a:gridCol>
              </a:tblGrid>
              <a:tr h="801693">
                <a:tc>
                  <a:txBody>
                    <a:bodyPr/>
                    <a:lstStyle/>
                    <a:p>
                      <a:pPr marL="0" lvl="0" indent="0" algn="l">
                        <a:lnSpc>
                          <a:spcPts val="2520"/>
                        </a:lnSpc>
                        <a:spcBef>
                          <a:spcPct val="0"/>
                        </a:spcBef>
                        <a:defRPr/>
                      </a:pPr>
                      <a:r>
                        <a:rPr lang="en-US" sz="2800" u="none" strike="noStrike">
                          <a:solidFill>
                            <a:srgbClr val="37619B"/>
                          </a:solidFill>
                          <a:latin typeface="Canva Sans Bold"/>
                          <a:ea typeface="Canva Sans Bold"/>
                          <a:cs typeface="Canva Sans Bold"/>
                          <a:sym typeface="Canva Sans Bold"/>
                        </a:rPr>
                        <a:t>TEAM NAME: Icy Knights​</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solidFill>
                      <a:srgbClr val="F7F8F8"/>
                    </a:solidFill>
                  </a:tcPr>
                </a:tc>
                <a:tc>
                  <a:txBody>
                    <a:bodyPr/>
                    <a:lstStyle/>
                    <a:p>
                      <a:pPr marL="0" lvl="0" indent="0" algn="l">
                        <a:lnSpc>
                          <a:spcPts val="2520"/>
                        </a:lnSpc>
                        <a:spcBef>
                          <a:spcPct val="0"/>
                        </a:spcBef>
                        <a:defRPr/>
                      </a:pPr>
                      <a:r>
                        <a:rPr lang="en-US" sz="2800" u="none" strike="noStrike">
                          <a:solidFill>
                            <a:srgbClr val="37619B"/>
                          </a:solidFill>
                          <a:latin typeface="Canva Sans Bold"/>
                          <a:ea typeface="Canva Sans Bold"/>
                          <a:cs typeface="Canva Sans Bold"/>
                          <a:sym typeface="Canva Sans Bold"/>
                        </a:rPr>
                        <a:t>% CONTRIBUTED​</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solidFill>
                      <a:srgbClr val="F7F8F8"/>
                    </a:solidFill>
                  </a:tcPr>
                </a:tc>
                <a:extLst>
                  <a:ext uri="{0D108BD9-81ED-4DB2-BD59-A6C34878D82A}">
                    <a16:rowId xmlns:a16="http://schemas.microsoft.com/office/drawing/2014/main" val="10000"/>
                  </a:ext>
                </a:extLst>
              </a:tr>
              <a:tr h="801693">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Reyvan​</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7.5%​</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1"/>
                  </a:ext>
                </a:extLst>
              </a:tr>
              <a:tr h="988133">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Hunter​</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14%​</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2"/>
                  </a:ext>
                </a:extLst>
              </a:tr>
              <a:tr h="801693">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Maiya​</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14%​</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3"/>
                  </a:ext>
                </a:extLst>
              </a:tr>
              <a:tr h="1193217">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Moira​</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14%​​</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4"/>
                  </a:ext>
                </a:extLst>
              </a:tr>
              <a:tr h="988133">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Tyra​</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rPr>
                        <a:t>14</a:t>
                      </a:r>
                      <a:r>
                        <a:rPr lang="en-US" sz="2800" u="none" strike="noStrike">
                          <a:solidFill>
                            <a:srgbClr val="37619B"/>
                          </a:solidFill>
                          <a:latin typeface="Canva Sans"/>
                          <a:ea typeface="Canva Sans"/>
                          <a:cs typeface="Canva Sans"/>
                          <a:sym typeface="Canva Sans"/>
                        </a:rPr>
                        <a:t>%​</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5"/>
                  </a:ext>
                </a:extLst>
              </a:tr>
              <a:tr h="801693">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Ytha​</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pPr>
                      <a:r>
                        <a:rPr lang="en-US" sz="2800" u="none" strike="noStrike">
                          <a:solidFill>
                            <a:srgbClr val="37619B"/>
                          </a:solidFill>
                          <a:latin typeface="Canva Sans"/>
                        </a:rPr>
                        <a:t>7.5 %</a:t>
                      </a:r>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6"/>
                  </a:ext>
                </a:extLst>
              </a:tr>
              <a:tr h="801693">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Joel​</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7.5%​</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7"/>
                  </a:ext>
                </a:extLst>
              </a:tr>
              <a:tr h="801693">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Mauricio​</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7.5%​</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8"/>
                  </a:ext>
                </a:extLst>
              </a:tr>
              <a:tr h="801693">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Aman​</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tc>
                  <a:txBody>
                    <a:bodyPr/>
                    <a:lstStyle/>
                    <a:p>
                      <a:pPr marL="0" lvl="0" indent="0" algn="l">
                        <a:lnSpc>
                          <a:spcPts val="2520"/>
                        </a:lnSpc>
                        <a:spcBef>
                          <a:spcPct val="0"/>
                        </a:spcBef>
                        <a:defRPr/>
                      </a:pPr>
                      <a:r>
                        <a:rPr lang="en-US" sz="2800" u="none" strike="noStrike">
                          <a:solidFill>
                            <a:srgbClr val="37619B"/>
                          </a:solidFill>
                          <a:latin typeface="Canva Sans"/>
                          <a:ea typeface="Canva Sans"/>
                          <a:cs typeface="Canva Sans"/>
                          <a:sym typeface="Canva Sans"/>
                        </a:rPr>
                        <a:t>14%​</a:t>
                      </a:r>
                      <a:endParaRPr lang="en-US" sz="1600"/>
                    </a:p>
                  </a:txBody>
                  <a:tcPr marL="133350" marR="133350" marT="133350" marB="133350"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ountain with people skating in it&#10;&#10;Description automatically generated">
            <a:extLst>
              <a:ext uri="{FF2B5EF4-FFF2-40B4-BE49-F238E27FC236}">
                <a16:creationId xmlns:a16="http://schemas.microsoft.com/office/drawing/2014/main" id="{81F6C0FE-85D0-9FE4-0CD0-8E1637B5C211}"/>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04800" y="-1521758"/>
            <a:ext cx="18592800" cy="18592800"/>
          </a:xfrm>
          <a:prstGeom prst="rect">
            <a:avLst/>
          </a:prstGeom>
        </p:spPr>
      </p:pic>
      <p:sp>
        <p:nvSpPr>
          <p:cNvPr id="11" name="TextBox 4">
            <a:extLst>
              <a:ext uri="{FF2B5EF4-FFF2-40B4-BE49-F238E27FC236}">
                <a16:creationId xmlns:a16="http://schemas.microsoft.com/office/drawing/2014/main" id="{7D2EF52B-7A18-D7C3-3A67-DF2A1BB54620}"/>
              </a:ext>
            </a:extLst>
          </p:cNvPr>
          <p:cNvSpPr txBox="1"/>
          <p:nvPr/>
        </p:nvSpPr>
        <p:spPr>
          <a:xfrm>
            <a:off x="11857223" y="7168955"/>
            <a:ext cx="6282937" cy="469039"/>
          </a:xfrm>
          <a:prstGeom prst="rect">
            <a:avLst/>
          </a:prstGeom>
        </p:spPr>
        <p:txBody>
          <a:bodyPr lIns="0" tIns="0" rIns="0" bIns="0" rtlCol="0" anchor="t">
            <a:spAutoFit/>
          </a:bodyPr>
          <a:lstStyle/>
          <a:p>
            <a:pPr algn="ctr">
              <a:lnSpc>
                <a:spcPts val="3546"/>
              </a:lnSpc>
              <a:spcBef>
                <a:spcPct val="0"/>
              </a:spcBef>
            </a:pPr>
            <a:r>
              <a:rPr lang="en-US" sz="4000" b="1">
                <a:solidFill>
                  <a:srgbClr val="151F28"/>
                </a:solidFill>
                <a:latin typeface="Canva Sans"/>
                <a:ea typeface="Canva Sans"/>
                <a:cs typeface="Canva Sans"/>
                <a:sym typeface="Canva Sans"/>
              </a:rPr>
              <a:t>ICY KNIGHTS</a:t>
            </a:r>
          </a:p>
        </p:txBody>
      </p:sp>
      <p:sp>
        <p:nvSpPr>
          <p:cNvPr id="7" name="Freeform 3">
            <a:extLst>
              <a:ext uri="{FF2B5EF4-FFF2-40B4-BE49-F238E27FC236}">
                <a16:creationId xmlns:a16="http://schemas.microsoft.com/office/drawing/2014/main" id="{BEC347FB-B585-E280-C910-B86ACA18A02F}"/>
              </a:ext>
            </a:extLst>
          </p:cNvPr>
          <p:cNvSpPr/>
          <p:nvPr/>
        </p:nvSpPr>
        <p:spPr>
          <a:xfrm>
            <a:off x="-5541879" y="2067607"/>
            <a:ext cx="12422038" cy="82296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6"/>
            <a:stretch>
              <a:fillRect/>
            </a:stretch>
          </a:blipFill>
        </p:spPr>
        <p:txBody>
          <a:bodyPr/>
          <a:lstStyle/>
          <a:p>
            <a:endParaRPr lang="en-US"/>
          </a:p>
        </p:txBody>
      </p:sp>
      <p:sp>
        <p:nvSpPr>
          <p:cNvPr id="8" name="TextBox 4">
            <a:extLst>
              <a:ext uri="{FF2B5EF4-FFF2-40B4-BE49-F238E27FC236}">
                <a16:creationId xmlns:a16="http://schemas.microsoft.com/office/drawing/2014/main" id="{9FE74A77-9ED6-BEFA-F963-91BA6BBA8DE7}"/>
              </a:ext>
            </a:extLst>
          </p:cNvPr>
          <p:cNvSpPr txBox="1"/>
          <p:nvPr/>
        </p:nvSpPr>
        <p:spPr>
          <a:xfrm>
            <a:off x="2480692" y="9184672"/>
            <a:ext cx="6282937" cy="2225071"/>
          </a:xfrm>
          <a:prstGeom prst="rect">
            <a:avLst/>
          </a:prstGeom>
        </p:spPr>
        <p:txBody>
          <a:bodyPr lIns="0" tIns="0" rIns="0" bIns="0" rtlCol="0" anchor="t">
            <a:spAutoFit/>
          </a:bodyPr>
          <a:lstStyle/>
          <a:p>
            <a:pPr algn="ctr">
              <a:lnSpc>
                <a:spcPts val="3546"/>
              </a:lnSpc>
              <a:spcBef>
                <a:spcPct val="0"/>
              </a:spcBef>
            </a:pPr>
            <a:r>
              <a:rPr lang="en-US" sz="2533">
                <a:solidFill>
                  <a:srgbClr val="151F28"/>
                </a:solidFill>
                <a:latin typeface="Canva Sans"/>
                <a:ea typeface="Canva Sans"/>
                <a:cs typeface="Canva Sans"/>
                <a:sym typeface="Canva Sans"/>
              </a:rPr>
              <a:t>*AMAN JASANI, *HUNTER CAPELLI, JOEL MEJIA, *MAIYA GIARRATANO, MAURICIO VIDAL, *MOIRA MARTINOUS, *TYRA WONG-SANG, YTHAMARIE ROSARIO, REYVAN DEMESMIN</a:t>
            </a:r>
          </a:p>
        </p:txBody>
      </p:sp>
      <p:sp>
        <p:nvSpPr>
          <p:cNvPr id="9" name="TextBox 5">
            <a:extLst>
              <a:ext uri="{FF2B5EF4-FFF2-40B4-BE49-F238E27FC236}">
                <a16:creationId xmlns:a16="http://schemas.microsoft.com/office/drawing/2014/main" id="{70C3D8D6-4B62-02EC-D26A-A9977EC4B7E0}"/>
              </a:ext>
            </a:extLst>
          </p:cNvPr>
          <p:cNvSpPr txBox="1"/>
          <p:nvPr/>
        </p:nvSpPr>
        <p:spPr>
          <a:xfrm>
            <a:off x="5336490" y="169513"/>
            <a:ext cx="7615017" cy="956031"/>
          </a:xfrm>
          <a:prstGeom prst="rect">
            <a:avLst/>
          </a:prstGeom>
        </p:spPr>
        <p:txBody>
          <a:bodyPr lIns="0" tIns="0" rIns="0" bIns="0" rtlCol="0" anchor="t">
            <a:spAutoFit/>
          </a:bodyPr>
          <a:lstStyle/>
          <a:p>
            <a:pPr algn="ctr">
              <a:lnSpc>
                <a:spcPts val="8461"/>
              </a:lnSpc>
              <a:spcBef>
                <a:spcPct val="0"/>
              </a:spcBef>
            </a:pPr>
            <a:r>
              <a:rPr lang="en-US" sz="3600" spc="888">
                <a:solidFill>
                  <a:srgbClr val="FFD700">
                    <a:alpha val="19608"/>
                  </a:srgbClr>
                </a:solidFill>
                <a:latin typeface="League Spartan"/>
                <a:ea typeface="League Spartan"/>
                <a:cs typeface="League Spartan"/>
                <a:sym typeface="League Spartan"/>
              </a:rPr>
              <a:t>MILLICAN HALL</a:t>
            </a:r>
          </a:p>
        </p:txBody>
      </p:sp>
      <p:sp>
        <p:nvSpPr>
          <p:cNvPr id="10" name="TextBox 6">
            <a:extLst>
              <a:ext uri="{FF2B5EF4-FFF2-40B4-BE49-F238E27FC236}">
                <a16:creationId xmlns:a16="http://schemas.microsoft.com/office/drawing/2014/main" id="{B00A40FD-0670-CE8A-1C59-EAB828330565}"/>
              </a:ext>
            </a:extLst>
          </p:cNvPr>
          <p:cNvSpPr txBox="1"/>
          <p:nvPr/>
        </p:nvSpPr>
        <p:spPr>
          <a:xfrm>
            <a:off x="1356209" y="2266628"/>
            <a:ext cx="15575581" cy="2024160"/>
          </a:xfrm>
          <a:prstGeom prst="rect">
            <a:avLst/>
          </a:prstGeom>
        </p:spPr>
        <p:txBody>
          <a:bodyPr lIns="0" tIns="0" rIns="0" bIns="0" rtlCol="0" anchor="t">
            <a:spAutoFit/>
          </a:bodyPr>
          <a:lstStyle/>
          <a:p>
            <a:pPr algn="ctr">
              <a:lnSpc>
                <a:spcPts val="14856"/>
              </a:lnSpc>
            </a:pPr>
            <a:r>
              <a:rPr lang="en-US" sz="15975" spc="-958">
                <a:ln>
                  <a:solidFill>
                    <a:schemeClr val="accent1"/>
                  </a:solidFill>
                </a:ln>
                <a:solidFill>
                  <a:schemeClr val="bg1"/>
                </a:solidFill>
                <a:latin typeface="Canva Sans Bold"/>
                <a:ea typeface="Canva Sans Bold"/>
                <a:cs typeface="Canva Sans Bold"/>
                <a:sym typeface="Canva Sans Bold"/>
              </a:rPr>
              <a:t>KNIGHTS ON ICE!</a:t>
            </a:r>
          </a:p>
        </p:txBody>
      </p:sp>
      <p:pic>
        <p:nvPicPr>
          <p:cNvPr id="5" name="Santa Claus Is Coming to Town - The Jackson 5 _ Karaoke Version _ KaraFun.mp3">
            <a:hlinkClick r:id="" action="ppaction://media"/>
            <a:extLst>
              <a:ext uri="{FF2B5EF4-FFF2-40B4-BE49-F238E27FC236}">
                <a16:creationId xmlns:a16="http://schemas.microsoft.com/office/drawing/2014/main" id="{FD793D1B-0936-2036-F5FF-72216D0F8832}"/>
              </a:ext>
            </a:extLst>
          </p:cNvPr>
          <p:cNvPicPr>
            <a:picLocks noChangeAspect="1"/>
          </p:cNvPicPr>
          <p:nvPr>
            <a:audioFile r:link="rId1"/>
            <p:extLst>
              <p:ext uri="{DAA4B4D4-6D71-4841-9C94-3DE7FCFB9230}">
                <p14:media xmlns:p14="http://schemas.microsoft.com/office/powerpoint/2010/main" r:embed="rId2">
                  <p14:trim end="28585.3813"/>
                  <p14:fade out="33080"/>
                </p14:media>
              </p:ext>
            </p:extLst>
          </p:nvPr>
        </p:nvPicPr>
        <p:blipFill>
          <a:blip r:embed="rId7"/>
          <a:stretch>
            <a:fillRect/>
          </a:stretch>
        </p:blipFill>
        <p:spPr>
          <a:xfrm>
            <a:off x="8737600" y="4737100"/>
            <a:ext cx="812800" cy="812800"/>
          </a:xfrm>
          <a:prstGeom prst="rect">
            <a:avLst/>
          </a:prstGeom>
        </p:spPr>
      </p:pic>
    </p:spTree>
    <p:extLst>
      <p:ext uri="{BB962C8B-B14F-4D97-AF65-F5344CB8AC3E}">
        <p14:creationId xmlns:p14="http://schemas.microsoft.com/office/powerpoint/2010/main" val="27838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029200" y="647700"/>
            <a:ext cx="8781954" cy="1747406"/>
          </a:xfrm>
          <a:prstGeom prst="rect">
            <a:avLst/>
          </a:prstGeom>
        </p:spPr>
        <p:txBody>
          <a:bodyPr lIns="0" tIns="0" rIns="0" bIns="0" rtlCol="0" anchor="t">
            <a:prstTxWarp prst="textArchUp">
              <a:avLst/>
            </a:prstTxWarp>
            <a:spAutoFit/>
          </a:bodyPr>
          <a:lstStyle/>
          <a:p>
            <a:pPr algn="ctr">
              <a:lnSpc>
                <a:spcPts val="8461"/>
              </a:lnSpc>
              <a:spcBef>
                <a:spcPct val="0"/>
              </a:spcBef>
            </a:pPr>
            <a:r>
              <a:rPr lang="en-US" sz="6044" spc="888">
                <a:solidFill>
                  <a:srgbClr val="FFD700">
                    <a:alpha val="40784"/>
                  </a:srgbClr>
                </a:solidFill>
                <a:latin typeface="League Spartan"/>
                <a:ea typeface="League Spartan"/>
                <a:cs typeface="League Spartan"/>
                <a:sym typeface="League Spartan"/>
              </a:rPr>
              <a:t>MILLICAN HALL</a:t>
            </a:r>
          </a:p>
        </p:txBody>
      </p:sp>
      <p:sp>
        <p:nvSpPr>
          <p:cNvPr id="4" name="AutoShape 1" descr="A beautiful half-circle reflection pond in front of a large modern flat brick building with a water fountain in the center, viewed from the same angle as the reference image. The pond is surrounded by green grass and has a clear blue sky above. Add ice skaters on the pond, gliding and enjoying their time. Some skaters are performing spins and jumps, while others are skating gracefully. Ensure the skaters are dressed in winter attire suitable for ice skating. The building should have a contemporary architectural style with large windows, a flat roof, and be made of brick.">
            <a:extLst>
              <a:ext uri="{FF2B5EF4-FFF2-40B4-BE49-F238E27FC236}">
                <a16:creationId xmlns:a16="http://schemas.microsoft.com/office/drawing/2014/main" id="{2FC15D11-60FC-3E87-4AC0-99B88870B0CF}"/>
              </a:ext>
            </a:extLst>
          </p:cNvPr>
          <p:cNvSpPr>
            <a:spLocks noChangeAspect="1" noChangeArrowheads="1"/>
          </p:cNvSpPr>
          <p:nvPr/>
        </p:nvSpPr>
        <p:spPr bwMode="auto">
          <a:xfrm>
            <a:off x="0" y="0"/>
            <a:ext cx="13004800" cy="130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fountain with people skating in it&#10;&#10;Description automatically generated">
            <a:extLst>
              <a:ext uri="{FF2B5EF4-FFF2-40B4-BE49-F238E27FC236}">
                <a16:creationId xmlns:a16="http://schemas.microsoft.com/office/drawing/2014/main" id="{2E460051-C5EF-6236-82AD-D6C616353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95500"/>
            <a:ext cx="18592800" cy="18592800"/>
          </a:xfrm>
          <a:prstGeom prst="rect">
            <a:avLst/>
          </a:prstGeom>
        </p:spPr>
      </p:pic>
      <p:sp>
        <p:nvSpPr>
          <p:cNvPr id="2" name="TextBox 1">
            <a:extLst>
              <a:ext uri="{FF2B5EF4-FFF2-40B4-BE49-F238E27FC236}">
                <a16:creationId xmlns:a16="http://schemas.microsoft.com/office/drawing/2014/main" id="{E352AE31-D553-058D-21B2-7E69199FDBE8}"/>
              </a:ext>
            </a:extLst>
          </p:cNvPr>
          <p:cNvSpPr txBox="1"/>
          <p:nvPr/>
        </p:nvSpPr>
        <p:spPr>
          <a:xfrm>
            <a:off x="7277100" y="377279"/>
            <a:ext cx="4876800" cy="769441"/>
          </a:xfrm>
          <a:prstGeom prst="rect">
            <a:avLst/>
          </a:prstGeom>
          <a:noFill/>
        </p:spPr>
        <p:txBody>
          <a:bodyPr wrap="square" rtlCol="0">
            <a:spAutoFit/>
          </a:bodyPr>
          <a:lstStyle/>
          <a:p>
            <a:r>
              <a:rPr lang="en-US" sz="4400">
                <a:solidFill>
                  <a:srgbClr val="FFC000"/>
                </a:solidFill>
              </a:rPr>
              <a:t>MILLICAN HALL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1718881" y="2229143"/>
            <a:ext cx="15784746" cy="2795215"/>
          </a:xfrm>
          <a:custGeom>
            <a:avLst/>
            <a:gdLst/>
            <a:ahLst/>
            <a:cxnLst/>
            <a:rect l="l" t="t" r="r" b="b"/>
            <a:pathLst>
              <a:path w="15784746" h="2795215">
                <a:moveTo>
                  <a:pt x="0" y="0"/>
                </a:moveTo>
                <a:lnTo>
                  <a:pt x="15784746" y="0"/>
                </a:lnTo>
                <a:lnTo>
                  <a:pt x="15784746" y="2795216"/>
                </a:lnTo>
                <a:lnTo>
                  <a:pt x="0" y="2795216"/>
                </a:lnTo>
                <a:lnTo>
                  <a:pt x="0" y="0"/>
                </a:lnTo>
                <a:close/>
              </a:path>
            </a:pathLst>
          </a:custGeom>
          <a:blipFill>
            <a:blip r:embed="rId3"/>
            <a:stretch>
              <a:fillRect/>
            </a:stretch>
          </a:blipFill>
        </p:spPr>
        <p:txBody>
          <a:bodyPr/>
          <a:lstStyle/>
          <a:p>
            <a:endParaRPr lang="en-US"/>
          </a:p>
        </p:txBody>
      </p:sp>
      <p:sp>
        <p:nvSpPr>
          <p:cNvPr id="3" name="Freeform 3"/>
          <p:cNvSpPr/>
          <p:nvPr/>
        </p:nvSpPr>
        <p:spPr>
          <a:xfrm>
            <a:off x="1705759" y="5312364"/>
            <a:ext cx="15797868" cy="2797539"/>
          </a:xfrm>
          <a:custGeom>
            <a:avLst/>
            <a:gdLst/>
            <a:ahLst/>
            <a:cxnLst/>
            <a:rect l="l" t="t" r="r" b="b"/>
            <a:pathLst>
              <a:path w="15797868" h="2797539">
                <a:moveTo>
                  <a:pt x="0" y="0"/>
                </a:moveTo>
                <a:lnTo>
                  <a:pt x="15797868" y="0"/>
                </a:lnTo>
                <a:lnTo>
                  <a:pt x="15797868" y="2797539"/>
                </a:lnTo>
                <a:lnTo>
                  <a:pt x="0" y="2797539"/>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14051831" y="7201413"/>
            <a:ext cx="3946423" cy="3280464"/>
          </a:xfrm>
          <a:custGeom>
            <a:avLst/>
            <a:gdLst/>
            <a:ahLst/>
            <a:cxnLst/>
            <a:rect l="l" t="t" r="r" b="b"/>
            <a:pathLst>
              <a:path w="3946423" h="3280464">
                <a:moveTo>
                  <a:pt x="3946423" y="0"/>
                </a:moveTo>
                <a:lnTo>
                  <a:pt x="0" y="0"/>
                </a:lnTo>
                <a:lnTo>
                  <a:pt x="0" y="3280464"/>
                </a:lnTo>
                <a:lnTo>
                  <a:pt x="3946423" y="3280464"/>
                </a:lnTo>
                <a:lnTo>
                  <a:pt x="3946423" y="0"/>
                </a:lnTo>
                <a:close/>
              </a:path>
            </a:pathLst>
          </a:custGeom>
          <a:blipFill>
            <a:blip r:embed="rId4"/>
            <a:stretch>
              <a:fillRect/>
            </a:stretch>
          </a:blipFill>
        </p:spPr>
        <p:txBody>
          <a:bodyPr/>
          <a:lstStyle/>
          <a:p>
            <a:endParaRPr lang="en-US"/>
          </a:p>
        </p:txBody>
      </p:sp>
      <p:sp>
        <p:nvSpPr>
          <p:cNvPr id="5" name="Freeform 5"/>
          <p:cNvSpPr/>
          <p:nvPr/>
        </p:nvSpPr>
        <p:spPr>
          <a:xfrm>
            <a:off x="118055" y="9444809"/>
            <a:ext cx="18905608" cy="2552257"/>
          </a:xfrm>
          <a:custGeom>
            <a:avLst/>
            <a:gdLst/>
            <a:ahLst/>
            <a:cxnLst/>
            <a:rect l="l" t="t" r="r" b="b"/>
            <a:pathLst>
              <a:path w="18905608" h="2552257">
                <a:moveTo>
                  <a:pt x="0" y="0"/>
                </a:moveTo>
                <a:lnTo>
                  <a:pt x="18905609" y="0"/>
                </a:lnTo>
                <a:lnTo>
                  <a:pt x="18905609" y="2552257"/>
                </a:lnTo>
                <a:lnTo>
                  <a:pt x="0" y="2552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860542" y="563463"/>
            <a:ext cx="9420634" cy="1144271"/>
          </a:xfrm>
          <a:prstGeom prst="rect">
            <a:avLst/>
          </a:prstGeom>
        </p:spPr>
        <p:txBody>
          <a:bodyPr wrap="square" lIns="0" tIns="0" rIns="0" bIns="0" rtlCol="0" anchor="t">
            <a:spAutoFit/>
          </a:bodyPr>
          <a:lstStyle/>
          <a:p>
            <a:pPr algn="ctr">
              <a:lnSpc>
                <a:spcPts val="9379"/>
              </a:lnSpc>
            </a:pPr>
            <a:r>
              <a:rPr lang="en-US" sz="6699">
                <a:solidFill>
                  <a:srgbClr val="37619B"/>
                </a:solidFill>
                <a:latin typeface="Canva Sans Bold"/>
                <a:ea typeface="Canva Sans Bold"/>
                <a:cs typeface="Canva Sans Bold"/>
                <a:sym typeface="Canva Sans Bold"/>
              </a:rPr>
              <a:t>PROJECT SCOPE</a:t>
            </a:r>
          </a:p>
        </p:txBody>
      </p:sp>
      <p:sp>
        <p:nvSpPr>
          <p:cNvPr id="7" name="TextBox 7"/>
          <p:cNvSpPr txBox="1"/>
          <p:nvPr/>
        </p:nvSpPr>
        <p:spPr>
          <a:xfrm>
            <a:off x="2225452" y="2579994"/>
            <a:ext cx="14824344" cy="1553570"/>
          </a:xfrm>
          <a:prstGeom prst="rect">
            <a:avLst/>
          </a:prstGeom>
        </p:spPr>
        <p:txBody>
          <a:bodyPr lIns="0" tIns="0" rIns="0" bIns="0" rtlCol="0" anchor="t">
            <a:spAutoFit/>
          </a:bodyPr>
          <a:lstStyle/>
          <a:p>
            <a:pPr algn="ctr">
              <a:lnSpc>
                <a:spcPts val="4145"/>
              </a:lnSpc>
            </a:pPr>
            <a:r>
              <a:rPr lang="en-US" sz="2960">
                <a:solidFill>
                  <a:srgbClr val="37619B"/>
                </a:solidFill>
                <a:latin typeface="Canva Sans Bold"/>
                <a:ea typeface="Canva Sans Bold"/>
                <a:cs typeface="Canva Sans Bold"/>
                <a:sym typeface="Canva Sans Bold"/>
              </a:rPr>
              <a:t>Knights on Ice aims to put together a holiday event for the UCF and Orlando community to raise money for the CBA and host  a toy drive </a:t>
            </a:r>
          </a:p>
          <a:p>
            <a:pPr algn="ctr">
              <a:lnSpc>
                <a:spcPts val="4145"/>
              </a:lnSpc>
            </a:pPr>
            <a:r>
              <a:rPr lang="en-US" sz="2960">
                <a:solidFill>
                  <a:srgbClr val="37619B"/>
                </a:solidFill>
                <a:latin typeface="Canva Sans Bold"/>
                <a:ea typeface="Canva Sans Bold"/>
                <a:cs typeface="Canva Sans Bold"/>
                <a:sym typeface="Canva Sans Bold"/>
              </a:rPr>
              <a:t>for the children in need of our community. </a:t>
            </a:r>
          </a:p>
        </p:txBody>
      </p:sp>
      <p:sp>
        <p:nvSpPr>
          <p:cNvPr id="8" name="TextBox 8"/>
          <p:cNvSpPr txBox="1"/>
          <p:nvPr/>
        </p:nvSpPr>
        <p:spPr>
          <a:xfrm>
            <a:off x="2261732" y="5895369"/>
            <a:ext cx="14836667" cy="1762426"/>
          </a:xfrm>
          <a:prstGeom prst="rect">
            <a:avLst/>
          </a:prstGeom>
        </p:spPr>
        <p:txBody>
          <a:bodyPr lIns="0" tIns="0" rIns="0" bIns="0" rtlCol="0" anchor="t">
            <a:spAutoFit/>
          </a:bodyPr>
          <a:lstStyle/>
          <a:p>
            <a:pPr algn="ctr">
              <a:lnSpc>
                <a:spcPts val="4708"/>
              </a:lnSpc>
            </a:pPr>
            <a:r>
              <a:rPr lang="en-US" sz="3363">
                <a:solidFill>
                  <a:srgbClr val="37619B"/>
                </a:solidFill>
                <a:latin typeface="Canva Sans Bold"/>
                <a:ea typeface="Canva Sans Bold"/>
                <a:cs typeface="Canva Sans Bold"/>
                <a:sym typeface="Canva Sans Bold"/>
              </a:rPr>
              <a:t>We will provide ice skating, a holiday market, movie nights, </a:t>
            </a:r>
          </a:p>
          <a:p>
            <a:pPr algn="ctr">
              <a:lnSpc>
                <a:spcPts val="4708"/>
              </a:lnSpc>
            </a:pPr>
            <a:r>
              <a:rPr lang="en-US" sz="3363">
                <a:solidFill>
                  <a:srgbClr val="37619B"/>
                </a:solidFill>
                <a:latin typeface="Canva Sans Bold"/>
                <a:ea typeface="Canva Sans Bold"/>
                <a:cs typeface="Canva Sans Bold"/>
                <a:sym typeface="Canva Sans Bold"/>
              </a:rPr>
              <a:t>musical events, and our fundraiser/toy drive for this event. </a:t>
            </a:r>
          </a:p>
          <a:p>
            <a:pPr algn="ctr">
              <a:lnSpc>
                <a:spcPts val="4708"/>
              </a:lnSpc>
            </a:pPr>
            <a:endParaRPr lang="en-US" sz="3363">
              <a:solidFill>
                <a:srgbClr val="37619B"/>
              </a:solidFill>
              <a:latin typeface="Canva Sans Bold"/>
              <a:ea typeface="Canva Sans Bold"/>
              <a:cs typeface="Canva Sans Bold"/>
              <a:sym typeface="Canva Sans Bold"/>
            </a:endParaRPr>
          </a:p>
        </p:txBody>
      </p:sp>
      <p:sp>
        <p:nvSpPr>
          <p:cNvPr id="9" name="TextBox 9"/>
          <p:cNvSpPr txBox="1"/>
          <p:nvPr/>
        </p:nvSpPr>
        <p:spPr>
          <a:xfrm rot="-5400000">
            <a:off x="594569" y="2979271"/>
            <a:ext cx="2097038" cy="755015"/>
          </a:xfrm>
          <a:prstGeom prst="rect">
            <a:avLst/>
          </a:prstGeom>
        </p:spPr>
        <p:txBody>
          <a:bodyPr wrap="square" lIns="0" tIns="0" rIns="0" bIns="0" rtlCol="0" anchor="t">
            <a:spAutoFit/>
          </a:bodyPr>
          <a:lstStyle/>
          <a:p>
            <a:pPr algn="ctr">
              <a:lnSpc>
                <a:spcPts val="6160"/>
              </a:lnSpc>
            </a:pPr>
            <a:r>
              <a:rPr lang="en-US" sz="4400">
                <a:solidFill>
                  <a:srgbClr val="37619B"/>
                </a:solidFill>
                <a:latin typeface="Canva Sans Bold"/>
                <a:ea typeface="Canva Sans Bold"/>
                <a:cs typeface="Canva Sans Bold"/>
                <a:sym typeface="Canva Sans Bold"/>
              </a:rPr>
              <a:t>SCOPE</a:t>
            </a:r>
          </a:p>
        </p:txBody>
      </p:sp>
      <p:sp>
        <p:nvSpPr>
          <p:cNvPr id="10" name="TextBox 10"/>
          <p:cNvSpPr txBox="1"/>
          <p:nvPr/>
        </p:nvSpPr>
        <p:spPr>
          <a:xfrm rot="-5400000">
            <a:off x="-109710" y="6214502"/>
            <a:ext cx="3439555" cy="688974"/>
          </a:xfrm>
          <a:prstGeom prst="rect">
            <a:avLst/>
          </a:prstGeom>
        </p:spPr>
        <p:txBody>
          <a:bodyPr lIns="0" tIns="0" rIns="0" bIns="0" rtlCol="0" anchor="t">
            <a:spAutoFit/>
          </a:bodyPr>
          <a:lstStyle/>
          <a:p>
            <a:pPr algn="ctr">
              <a:lnSpc>
                <a:spcPts val="5600"/>
              </a:lnSpc>
            </a:pPr>
            <a:r>
              <a:rPr lang="en-US" sz="4000">
                <a:solidFill>
                  <a:srgbClr val="37619B"/>
                </a:solidFill>
                <a:latin typeface="Canva Sans Bold"/>
                <a:ea typeface="Canva Sans Bold"/>
                <a:cs typeface="Canva Sans Bold"/>
                <a:sym typeface="Canva Sans Bold"/>
              </a:rPr>
              <a:t>DEIVERABLE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1644172" y="0"/>
            <a:ext cx="16341636" cy="10287000"/>
          </a:xfrm>
          <a:custGeom>
            <a:avLst/>
            <a:gdLst/>
            <a:ahLst/>
            <a:cxnLst/>
            <a:rect l="l" t="t" r="r" b="b"/>
            <a:pathLst>
              <a:path w="16341636" h="10287000">
                <a:moveTo>
                  <a:pt x="0" y="0"/>
                </a:moveTo>
                <a:lnTo>
                  <a:pt x="16341636" y="0"/>
                </a:lnTo>
                <a:lnTo>
                  <a:pt x="16341636" y="10287000"/>
                </a:lnTo>
                <a:lnTo>
                  <a:pt x="0" y="10287000"/>
                </a:lnTo>
                <a:lnTo>
                  <a:pt x="0" y="0"/>
                </a:lnTo>
                <a:close/>
              </a:path>
            </a:pathLst>
          </a:custGeom>
          <a:blipFill>
            <a:blip r:embed="rId3"/>
            <a:stretch>
              <a:fillRect r="-13705" b="-18914"/>
            </a:stretch>
          </a:blipFill>
        </p:spPr>
        <p:txBody>
          <a:bodyPr/>
          <a:lstStyle/>
          <a:p>
            <a:endParaRPr lang="en-US"/>
          </a:p>
        </p:txBody>
      </p:sp>
      <p:sp>
        <p:nvSpPr>
          <p:cNvPr id="3" name="TextBox 3"/>
          <p:cNvSpPr txBox="1"/>
          <p:nvPr/>
        </p:nvSpPr>
        <p:spPr>
          <a:xfrm>
            <a:off x="1028601" y="278833"/>
            <a:ext cx="4428902" cy="1262525"/>
          </a:xfrm>
          <a:prstGeom prst="rect">
            <a:avLst/>
          </a:prstGeom>
        </p:spPr>
        <p:txBody>
          <a:bodyPr lIns="0" tIns="0" rIns="0" bIns="0" rtlCol="0" anchor="t">
            <a:spAutoFit/>
          </a:bodyPr>
          <a:lstStyle/>
          <a:p>
            <a:pPr algn="ctr"/>
            <a:r>
              <a:rPr lang="en-US" sz="4102">
                <a:solidFill>
                  <a:srgbClr val="37619B"/>
                </a:solidFill>
                <a:latin typeface="Canva Sans Bold"/>
                <a:ea typeface="Canva Sans Bold"/>
                <a:cs typeface="Canva Sans Bold"/>
                <a:sym typeface="Canva Sans Bold"/>
              </a:rPr>
              <a:t>Work Breakdown </a:t>
            </a:r>
          </a:p>
          <a:p>
            <a:pPr algn="ctr"/>
            <a:r>
              <a:rPr lang="en-US" sz="4102">
                <a:solidFill>
                  <a:srgbClr val="37619B"/>
                </a:solidFill>
                <a:latin typeface="Canva Sans Bold"/>
                <a:ea typeface="Canva Sans Bold"/>
                <a:cs typeface="Canva Sans Bold"/>
                <a:sym typeface="Canva Sans Bold"/>
              </a:rPr>
              <a:t>Structure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259435944"/>
              </p:ext>
            </p:extLst>
          </p:nvPr>
        </p:nvGraphicFramePr>
        <p:xfrm>
          <a:off x="609600" y="819150"/>
          <a:ext cx="17012136" cy="9297490"/>
        </p:xfrm>
        <a:graphic>
          <a:graphicData uri="http://schemas.openxmlformats.org/drawingml/2006/table">
            <a:tbl>
              <a:tblPr/>
              <a:tblGrid>
                <a:gridCol w="6525057">
                  <a:extLst>
                    <a:ext uri="{9D8B030D-6E8A-4147-A177-3AD203B41FA5}">
                      <a16:colId xmlns:a16="http://schemas.microsoft.com/office/drawing/2014/main" val="20000"/>
                    </a:ext>
                  </a:extLst>
                </a:gridCol>
                <a:gridCol w="7866063">
                  <a:extLst>
                    <a:ext uri="{9D8B030D-6E8A-4147-A177-3AD203B41FA5}">
                      <a16:colId xmlns:a16="http://schemas.microsoft.com/office/drawing/2014/main" val="20001"/>
                    </a:ext>
                  </a:extLst>
                </a:gridCol>
                <a:gridCol w="2621016">
                  <a:extLst>
                    <a:ext uri="{9D8B030D-6E8A-4147-A177-3AD203B41FA5}">
                      <a16:colId xmlns:a16="http://schemas.microsoft.com/office/drawing/2014/main" val="20002"/>
                    </a:ext>
                  </a:extLst>
                </a:gridCol>
              </a:tblGrid>
              <a:tr h="818748">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Activity</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chemeClr val="bg1">
                        <a:lumMod val="95000"/>
                      </a:schemeClr>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Estimated Time Duration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chemeClr val="bg1">
                        <a:lumMod val="95000"/>
                      </a:schemeClr>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Predecessors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818748">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1.1 Contact Volunteers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pPr>
                      <a:r>
                        <a:rPr lang="en-US" sz="2050" u="none" strike="noStrike">
                          <a:solidFill>
                            <a:srgbClr val="37619B"/>
                          </a:solidFill>
                          <a:latin typeface="League Spartan"/>
                          <a:ea typeface="League Spartan"/>
                          <a:cs typeface="League Spartan"/>
                          <a:sym typeface="League Spartan"/>
                        </a:rPr>
                        <a:t>80 Days</a:t>
                      </a:r>
                      <a:r>
                        <a:rPr lang="en-US" sz="2050" u="none" strike="noStrike">
                          <a:solidFill>
                            <a:srgbClr val="37619B"/>
                          </a:solidFill>
                          <a:latin typeface="League Spartan"/>
                          <a:ea typeface="League Spartan"/>
                          <a:cs typeface="League Spartan"/>
                        </a:rPr>
                        <a:t> </a:t>
                      </a:r>
                      <a:endParaRPr lang="en-US" sz="2099" u="none" strike="noStrike">
                        <a:solidFill>
                          <a:srgbClr val="37619B"/>
                        </a:solidFill>
                        <a:latin typeface="League Spartan"/>
                        <a:ea typeface="League Spartan"/>
                        <a:cs typeface="League Spartan"/>
                        <a:sym typeface="League Spartan"/>
                      </a:endParaRPr>
                    </a:p>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Early Start/Finish: 7/87 Late Start/Finish: 14/94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5.1  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1"/>
                  </a:ext>
                </a:extLst>
              </a:tr>
              <a:tr h="818748">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1.2 Hire Entertainers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80 Days</a:t>
                      </a:r>
                    </a:p>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Early Start/Finish: 7/87  Late Start/Finish: 14/94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5.2 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2"/>
                  </a:ext>
                </a:extLst>
              </a:tr>
              <a:tr h="1145614">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1.3 Manage General Operators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pPr>
                      <a:r>
                        <a:rPr lang="en-US" sz="2050" u="none" strike="noStrike">
                          <a:solidFill>
                            <a:srgbClr val="37619B"/>
                          </a:solidFill>
                          <a:latin typeface="League Spartan"/>
                          <a:ea typeface="League Spartan"/>
                          <a:cs typeface="League Spartan"/>
                          <a:sym typeface="League Spartan"/>
                        </a:rPr>
                        <a:t>51 Days</a:t>
                      </a:r>
                      <a:r>
                        <a:rPr lang="en-US" sz="2050" u="none" strike="noStrike">
                          <a:solidFill>
                            <a:srgbClr val="37619B"/>
                          </a:solidFill>
                          <a:latin typeface="League Spartan"/>
                          <a:ea typeface="League Spartan"/>
                          <a:cs typeface="League Spartan"/>
                        </a:rPr>
                        <a:t> </a:t>
                      </a:r>
                      <a:endParaRPr lang="en-US" sz="2099" u="none" strike="noStrike">
                        <a:solidFill>
                          <a:srgbClr val="37619B"/>
                        </a:solidFill>
                        <a:latin typeface="League Spartan"/>
                        <a:ea typeface="League Spartan"/>
                        <a:cs typeface="League Spartan"/>
                        <a:sym typeface="League Spartan"/>
                      </a:endParaRPr>
                    </a:p>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Early Start/Finish: 128/179 Late Start/Finish: 129/180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1.2  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3"/>
                  </a:ext>
                </a:extLst>
              </a:tr>
              <a:tr h="818748">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1.4 Outsource Event Risk Management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rPr>
                        <a:t>123</a:t>
                      </a:r>
                      <a:r>
                        <a:rPr lang="en-US" sz="2050" u="none" strike="noStrike">
                          <a:solidFill>
                            <a:srgbClr val="37619B"/>
                          </a:solidFill>
                          <a:latin typeface="League Spartan"/>
                          <a:ea typeface="League Spartan"/>
                          <a:cs typeface="League Spartan"/>
                          <a:sym typeface="League Spartan"/>
                        </a:rPr>
                        <a:t> Days</a:t>
                      </a:r>
                    </a:p>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Early Start/Finish: 7/130 Late Start/Finish: 14/137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5.1  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4"/>
                  </a:ext>
                </a:extLst>
              </a:tr>
              <a:tr h="818748">
                <a:tc>
                  <a:txBody>
                    <a:bodyPr/>
                    <a:lstStyle/>
                    <a:p>
                      <a:pPr marL="0" lvl="0" indent="0" algn="l">
                        <a:lnSpc>
                          <a:spcPts val="2939"/>
                        </a:lnSpc>
                        <a:spcBef>
                          <a:spcPct val="0"/>
                        </a:spcBef>
                      </a:pPr>
                      <a:r>
                        <a:rPr lang="en-US" sz="2050" u="none" strike="noStrike">
                          <a:solidFill>
                            <a:srgbClr val="DC1D25"/>
                          </a:solidFill>
                          <a:latin typeface="League Spartan"/>
                          <a:ea typeface="League Spartan"/>
                          <a:cs typeface="League Spartan"/>
                          <a:sym typeface="League Spartan"/>
                        </a:rPr>
                        <a:t>2.1 Reach out to Vendors</a:t>
                      </a:r>
                      <a:r>
                        <a:rPr lang="en-US" sz="2050" u="none" strike="noStrike">
                          <a:solidFill>
                            <a:srgbClr val="DC1D25"/>
                          </a:solidFill>
                          <a:latin typeface="League Spartan"/>
                          <a:ea typeface="League Spartan"/>
                          <a:cs typeface="League Spartan"/>
                        </a:rPr>
                        <a:t> </a:t>
                      </a:r>
                      <a:endParaRPr lang="en-US" sz="110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15 Days</a:t>
                      </a:r>
                    </a:p>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Early Start/Finish: 50/65 Late Start/Finish: 50/65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5.2 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5"/>
                  </a:ext>
                </a:extLst>
              </a:tr>
              <a:tr h="818748">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2.2 Finalize Design and Plans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123 Days</a:t>
                      </a:r>
                    </a:p>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Early Start/Finish: 7/130 Late Start/Finish: 10/133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5.1  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6"/>
                  </a:ext>
                </a:extLst>
              </a:tr>
              <a:tr h="1145614">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2.3 Invite Community Members to Table Extra Spots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7 Days</a:t>
                      </a:r>
                    </a:p>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Early Start/Finish: 119/126 Late Start/Finish: 120/127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2.1  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7"/>
                  </a:ext>
                </a:extLst>
              </a:tr>
              <a:tr h="1145614">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2.4 Assign Table Sites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10 Days</a:t>
                      </a:r>
                    </a:p>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Early Start/Finish: 126/136 Late Start/Finish: 128/138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2.3 </a:t>
                      </a:r>
                      <a:endParaRPr lang="en-US" sz="205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8"/>
                  </a:ext>
                </a:extLst>
              </a:tr>
            </a:tbl>
          </a:graphicData>
        </a:graphic>
      </p:graphicFrame>
      <p:sp>
        <p:nvSpPr>
          <p:cNvPr id="3" name="TextBox 6">
            <a:extLst>
              <a:ext uri="{FF2B5EF4-FFF2-40B4-BE49-F238E27FC236}">
                <a16:creationId xmlns:a16="http://schemas.microsoft.com/office/drawing/2014/main" id="{8B2DD2E4-3CD2-67AC-BAB7-AF6C23C8CBD8}"/>
              </a:ext>
            </a:extLst>
          </p:cNvPr>
          <p:cNvSpPr txBox="1"/>
          <p:nvPr/>
        </p:nvSpPr>
        <p:spPr>
          <a:xfrm>
            <a:off x="5059171" y="-249586"/>
            <a:ext cx="8169658" cy="1125886"/>
          </a:xfrm>
          <a:prstGeom prst="rect">
            <a:avLst/>
          </a:prstGeom>
        </p:spPr>
        <p:txBody>
          <a:bodyPr wrap="square" lIns="0" tIns="0" rIns="0" bIns="0" rtlCol="0" anchor="t">
            <a:spAutoFit/>
          </a:bodyPr>
          <a:lstStyle/>
          <a:p>
            <a:pPr algn="ctr">
              <a:lnSpc>
                <a:spcPts val="9379"/>
              </a:lnSpc>
            </a:pPr>
            <a:r>
              <a:rPr lang="en-US" sz="6000">
                <a:solidFill>
                  <a:srgbClr val="37619B"/>
                </a:solidFill>
                <a:latin typeface="Canva Sans Bold"/>
                <a:ea typeface="Canva Sans Bold"/>
                <a:cs typeface="Canva Sans Bold"/>
              </a:rPr>
              <a:t>Duration Estimate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50403085"/>
              </p:ext>
            </p:extLst>
          </p:nvPr>
        </p:nvGraphicFramePr>
        <p:xfrm>
          <a:off x="838200" y="1309300"/>
          <a:ext cx="16799617" cy="8482400"/>
        </p:xfrm>
        <a:graphic>
          <a:graphicData uri="http://schemas.openxmlformats.org/drawingml/2006/table">
            <a:tbl>
              <a:tblPr/>
              <a:tblGrid>
                <a:gridCol w="7134601">
                  <a:extLst>
                    <a:ext uri="{9D8B030D-6E8A-4147-A177-3AD203B41FA5}">
                      <a16:colId xmlns:a16="http://schemas.microsoft.com/office/drawing/2014/main" val="20000"/>
                    </a:ext>
                  </a:extLst>
                </a:gridCol>
                <a:gridCol w="8007666">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tblGrid>
              <a:tr h="1232970">
                <a:tc>
                  <a:txBody>
                    <a:bodyPr/>
                    <a:lstStyle/>
                    <a:p>
                      <a:pPr marL="0" lvl="0" indent="0" algn="l">
                        <a:lnSpc>
                          <a:spcPts val="2939"/>
                        </a:lnSpc>
                        <a:spcBef>
                          <a:spcPct val="0"/>
                        </a:spcBef>
                        <a:defRPr/>
                      </a:pPr>
                      <a:r>
                        <a:rPr lang="en-US" sz="2050" u="none" strike="noStrike">
                          <a:solidFill>
                            <a:srgbClr val="DC1D25"/>
                          </a:solidFill>
                          <a:latin typeface="League Spartan"/>
                          <a:ea typeface="League Spartan"/>
                          <a:cs typeface="League Spartan"/>
                          <a:sym typeface="League Spartan"/>
                        </a:rPr>
                        <a:t>3.1 Receive Entertainment Deliveries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65 Days</a:t>
                      </a:r>
                    </a:p>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Early Start/Finish: 65/130 Late Start/Finish: 65/130 </a:t>
                      </a:r>
                      <a:endParaRPr lang="en-US" sz="110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2.1 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0"/>
                  </a:ext>
                </a:extLst>
              </a:tr>
              <a:tr h="1232970">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3.2 Manage Live Entertainment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37 Days</a:t>
                      </a:r>
                    </a:p>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Early Start/Finish: 137/174 Late Start/Finish: 140/177 </a:t>
                      </a:r>
                      <a:endParaRPr lang="en-US" sz="110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3.1  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1"/>
                  </a:ext>
                </a:extLst>
              </a:tr>
              <a:tr h="1232970">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3.3 Receive Guest and Ticket Sales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44 Days</a:t>
                      </a:r>
                    </a:p>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Early Start/Finish: 130/174 Late Start/Finish: 131/175 </a:t>
                      </a:r>
                      <a:endParaRPr lang="en-US" sz="110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3.1  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2"/>
                  </a:ext>
                </a:extLst>
              </a:tr>
              <a:tr h="1232970">
                <a:tc>
                  <a:txBody>
                    <a:bodyPr/>
                    <a:lstStyle/>
                    <a:p>
                      <a:pPr marL="0" lvl="0" indent="0" algn="l">
                        <a:lnSpc>
                          <a:spcPts val="2939"/>
                        </a:lnSpc>
                        <a:spcBef>
                          <a:spcPct val="0"/>
                        </a:spcBef>
                        <a:defRPr/>
                      </a:pPr>
                      <a:r>
                        <a:rPr lang="en-US" sz="2050" u="none" strike="noStrike">
                          <a:solidFill>
                            <a:srgbClr val="DC1D25"/>
                          </a:solidFill>
                          <a:latin typeface="League Spartan"/>
                          <a:ea typeface="League Spartan"/>
                          <a:cs typeface="League Spartan"/>
                          <a:sym typeface="League Spartan"/>
                        </a:rPr>
                        <a:t>3.4 Operate Event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39 Days</a:t>
                      </a:r>
                    </a:p>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Early Start/Finish: 137/176 Late Start/Finish: 137/176 </a:t>
                      </a:r>
                      <a:endParaRPr lang="en-US" sz="110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5.3  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3"/>
                  </a:ext>
                </a:extLst>
              </a:tr>
              <a:tr h="901101">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4.1 Create “Knights on Ice” Accounts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pPr>
                      <a:r>
                        <a:rPr lang="en-US" sz="2050" u="none" strike="noStrike">
                          <a:solidFill>
                            <a:srgbClr val="37619B"/>
                          </a:solidFill>
                          <a:latin typeface="League Spartan"/>
                          <a:ea typeface="League Spartan"/>
                          <a:cs typeface="League Spartan"/>
                        </a:rPr>
                        <a:t>1 Day</a:t>
                      </a:r>
                      <a:endParaRPr lang="en-US" sz="2050"/>
                    </a:p>
                    <a:p>
                      <a:pPr marL="0" lvl="0" indent="0" algn="l">
                        <a:lnSpc>
                          <a:spcPts val="2939"/>
                        </a:lnSpc>
                        <a:spcBef>
                          <a:spcPct val="0"/>
                        </a:spcBef>
                        <a:buNone/>
                      </a:pPr>
                      <a:r>
                        <a:rPr lang="en-US" sz="2050" u="none" strike="noStrike">
                          <a:solidFill>
                            <a:srgbClr val="37619B"/>
                          </a:solidFill>
                          <a:latin typeface="League Spartan"/>
                          <a:ea typeface="League Spartan"/>
                          <a:cs typeface="League Spartan"/>
                        </a:rPr>
                        <a:t>Early</a:t>
                      </a:r>
                      <a:r>
                        <a:rPr lang="en-US" sz="2050" u="none" strike="noStrike">
                          <a:solidFill>
                            <a:srgbClr val="37619B"/>
                          </a:solidFill>
                          <a:latin typeface="League Spartan"/>
                          <a:ea typeface="League Spartan"/>
                          <a:cs typeface="League Spartan"/>
                          <a:sym typeface="League Spartan"/>
                        </a:rPr>
                        <a:t> Start/Finish: 1/2 Late Start/Finish: 7/8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a:solidFill>
                            <a:srgbClr val="37619B"/>
                          </a:solidFill>
                          <a:latin typeface="League Spartan"/>
                          <a:ea typeface="League Spartan"/>
                          <a:cs typeface="League Spartan"/>
                          <a:sym typeface="League Spartan"/>
                        </a:rPr>
                        <a:t>5.1</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4"/>
                  </a:ext>
                </a:extLst>
              </a:tr>
              <a:tr h="1232970">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4.2 Contact Local and UCF Influencers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pPr>
                      <a:r>
                        <a:rPr lang="en-US" sz="2050" u="none" strike="noStrike">
                          <a:solidFill>
                            <a:srgbClr val="37619B"/>
                          </a:solidFill>
                          <a:latin typeface="League Spartan"/>
                          <a:ea typeface="League Spartan"/>
                          <a:cs typeface="League Spartan"/>
                        </a:rPr>
                        <a:t>174 Days</a:t>
                      </a:r>
                      <a:endParaRPr lang="en-US" sz="2050"/>
                    </a:p>
                    <a:p>
                      <a:pPr marL="0" lvl="0" indent="0" algn="l">
                        <a:lnSpc>
                          <a:spcPts val="2939"/>
                        </a:lnSpc>
                        <a:spcBef>
                          <a:spcPct val="0"/>
                        </a:spcBef>
                        <a:buNone/>
                      </a:pPr>
                      <a:r>
                        <a:rPr lang="en-US" sz="2050" u="none" strike="noStrike">
                          <a:solidFill>
                            <a:srgbClr val="37619B"/>
                          </a:solidFill>
                          <a:latin typeface="League Spartan"/>
                          <a:ea typeface="League Spartan"/>
                          <a:cs typeface="League Spartan"/>
                        </a:rPr>
                        <a:t>Early</a:t>
                      </a:r>
                      <a:r>
                        <a:rPr lang="en-US" sz="2050" u="none" strike="noStrike">
                          <a:solidFill>
                            <a:srgbClr val="37619B"/>
                          </a:solidFill>
                          <a:latin typeface="League Spartan"/>
                          <a:ea typeface="League Spartan"/>
                          <a:cs typeface="League Spartan"/>
                          <a:sym typeface="League Spartan"/>
                        </a:rPr>
                        <a:t> Start/Finish: 2/176 Late Start/Finish: 5/179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4.1  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5"/>
                  </a:ext>
                </a:extLst>
              </a:tr>
              <a:tr h="1232970">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4.3 Broadcast Through Campus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pPr>
                      <a:r>
                        <a:rPr lang="en-US" sz="2050" u="none" strike="noStrike">
                          <a:solidFill>
                            <a:srgbClr val="37619B"/>
                          </a:solidFill>
                          <a:latin typeface="League Spartan"/>
                          <a:ea typeface="League Spartan"/>
                          <a:cs typeface="League Spartan"/>
                        </a:rPr>
                        <a:t>174 Days</a:t>
                      </a:r>
                      <a:endParaRPr lang="en-US" sz="2050"/>
                    </a:p>
                    <a:p>
                      <a:pPr marL="0" lvl="0" indent="0" algn="l">
                        <a:lnSpc>
                          <a:spcPts val="2939"/>
                        </a:lnSpc>
                        <a:spcBef>
                          <a:spcPct val="0"/>
                        </a:spcBef>
                        <a:buNone/>
                      </a:pPr>
                      <a:r>
                        <a:rPr lang="en-US" sz="2050" u="none" strike="noStrike">
                          <a:solidFill>
                            <a:srgbClr val="37619B"/>
                          </a:solidFill>
                          <a:latin typeface="League Spartan"/>
                          <a:ea typeface="League Spartan"/>
                          <a:cs typeface="League Spartan"/>
                        </a:rPr>
                        <a:t>Early</a:t>
                      </a:r>
                      <a:r>
                        <a:rPr lang="en-US" sz="2050" u="none" strike="noStrike">
                          <a:solidFill>
                            <a:srgbClr val="37619B"/>
                          </a:solidFill>
                          <a:latin typeface="League Spartan"/>
                          <a:ea typeface="League Spartan"/>
                          <a:cs typeface="League Spartan"/>
                          <a:sym typeface="League Spartan"/>
                        </a:rPr>
                        <a:t> Start/Finish: 2/176 Late Start/Finish: 5/179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marL="0" lvl="0" indent="0" algn="l">
                        <a:lnSpc>
                          <a:spcPts val="2939"/>
                        </a:lnSpc>
                        <a:spcBef>
                          <a:spcPct val="0"/>
                        </a:spcBef>
                        <a:defRPr/>
                      </a:pPr>
                      <a:r>
                        <a:rPr lang="en-US" sz="2050" u="none" strike="noStrike">
                          <a:solidFill>
                            <a:srgbClr val="37619B"/>
                          </a:solidFill>
                          <a:latin typeface="League Spartan"/>
                          <a:ea typeface="League Spartan"/>
                          <a:cs typeface="League Spartan"/>
                          <a:sym typeface="League Spartan"/>
                        </a:rPr>
                        <a:t>4.1  </a:t>
                      </a:r>
                      <a:endParaRPr lang="en-US" sz="2050"/>
                    </a:p>
                  </a:txBody>
                  <a:tcPr marL="180975" marR="180975" marT="180975" marB="1809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6"/>
                  </a:ext>
                </a:extLst>
              </a:tr>
            </a:tbl>
          </a:graphicData>
        </a:graphic>
      </p:graphicFrame>
      <p:graphicFrame>
        <p:nvGraphicFramePr>
          <p:cNvPr id="3" name="Table 3"/>
          <p:cNvGraphicFramePr>
            <a:graphicFrameLocks noGrp="1"/>
          </p:cNvGraphicFramePr>
          <p:nvPr>
            <p:extLst>
              <p:ext uri="{D42A27DB-BD31-4B8C-83A1-F6EECF244321}">
                <p14:modId xmlns:p14="http://schemas.microsoft.com/office/powerpoint/2010/main" val="2355971165"/>
              </p:ext>
            </p:extLst>
          </p:nvPr>
        </p:nvGraphicFramePr>
        <p:xfrm>
          <a:off x="838200" y="469356"/>
          <a:ext cx="16799616" cy="988822"/>
        </p:xfrm>
        <a:graphic>
          <a:graphicData uri="http://schemas.openxmlformats.org/drawingml/2006/table">
            <a:tbl>
              <a:tblPr/>
              <a:tblGrid>
                <a:gridCol w="7134498">
                  <a:extLst>
                    <a:ext uri="{9D8B030D-6E8A-4147-A177-3AD203B41FA5}">
                      <a16:colId xmlns:a16="http://schemas.microsoft.com/office/drawing/2014/main" val="20000"/>
                    </a:ext>
                  </a:extLst>
                </a:gridCol>
                <a:gridCol w="7800702">
                  <a:extLst>
                    <a:ext uri="{9D8B030D-6E8A-4147-A177-3AD203B41FA5}">
                      <a16:colId xmlns:a16="http://schemas.microsoft.com/office/drawing/2014/main" val="20001"/>
                    </a:ext>
                  </a:extLst>
                </a:gridCol>
                <a:gridCol w="1864416">
                  <a:extLst>
                    <a:ext uri="{9D8B030D-6E8A-4147-A177-3AD203B41FA5}">
                      <a16:colId xmlns:a16="http://schemas.microsoft.com/office/drawing/2014/main" val="20002"/>
                    </a:ext>
                  </a:extLst>
                </a:gridCol>
              </a:tblGrid>
              <a:tr h="835930">
                <a:tc>
                  <a:txBody>
                    <a:bodyPr/>
                    <a:lstStyle/>
                    <a:p>
                      <a:pPr algn="l">
                        <a:lnSpc>
                          <a:spcPts val="2939"/>
                        </a:lnSpc>
                        <a:defRPr/>
                      </a:pPr>
                      <a:r>
                        <a:rPr lang="en-US" sz="2099">
                          <a:solidFill>
                            <a:srgbClr val="37619B"/>
                          </a:solidFill>
                          <a:latin typeface="League Spartan"/>
                          <a:ea typeface="League Spartan"/>
                          <a:cs typeface="League Spartan"/>
                          <a:sym typeface="League Spartan"/>
                        </a:rPr>
                        <a:t>Activity</a:t>
                      </a:r>
                      <a:endParaRPr lang="en-US" sz="1100"/>
                    </a:p>
                  </a:txBody>
                  <a:tcPr marL="142875" marR="142875" marT="142875" marB="142875"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solidFill>
                      <a:schemeClr val="bg1"/>
                    </a:solidFill>
                  </a:tcPr>
                </a:tc>
                <a:tc>
                  <a:txBody>
                    <a:bodyPr/>
                    <a:lstStyle/>
                    <a:p>
                      <a:pPr algn="l">
                        <a:lnSpc>
                          <a:spcPts val="2939"/>
                        </a:lnSpc>
                        <a:defRPr/>
                      </a:pPr>
                      <a:r>
                        <a:rPr lang="en-US" sz="2099">
                          <a:solidFill>
                            <a:srgbClr val="37619B"/>
                          </a:solidFill>
                          <a:latin typeface="League Spartan"/>
                          <a:ea typeface="League Spartan"/>
                          <a:cs typeface="League Spartan"/>
                          <a:sym typeface="League Spartan"/>
                        </a:rPr>
                        <a:t>Estimated Time Duration </a:t>
                      </a:r>
                      <a:endParaRPr lang="en-US" sz="1100"/>
                    </a:p>
                  </a:txBody>
                  <a:tcPr marL="142875" marR="142875" marT="142875" marB="142875"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solidFill>
                      <a:schemeClr val="bg1"/>
                    </a:solidFill>
                  </a:tcPr>
                </a:tc>
                <a:tc>
                  <a:txBody>
                    <a:bodyPr/>
                    <a:lstStyle/>
                    <a:p>
                      <a:pPr algn="l">
                        <a:lnSpc>
                          <a:spcPts val="2939"/>
                        </a:lnSpc>
                        <a:defRPr/>
                      </a:pPr>
                      <a:r>
                        <a:rPr lang="en-US" sz="1800">
                          <a:solidFill>
                            <a:srgbClr val="37619B"/>
                          </a:solidFill>
                          <a:latin typeface="League Spartan"/>
                          <a:ea typeface="League Spartan"/>
                          <a:cs typeface="League Spartan"/>
                          <a:sym typeface="League Spartan"/>
                        </a:rPr>
                        <a:t>Predecessors </a:t>
                      </a:r>
                      <a:endParaRPr lang="en-US" sz="1000"/>
                    </a:p>
                  </a:txBody>
                  <a:tcPr marL="142875" marR="142875" marT="142875" marB="142875" anchor="ctr">
                    <a:lnL w="19050" cap="flat" cmpd="sng" algn="ctr">
                      <a:solidFill>
                        <a:srgbClr val="DAEBFF"/>
                      </a:solidFill>
                      <a:prstDash val="solid"/>
                      <a:round/>
                      <a:headEnd type="none" w="med" len="med"/>
                      <a:tailEnd type="none" w="med" len="med"/>
                    </a:lnL>
                    <a:lnR w="19050" cap="flat" cmpd="sng" algn="ctr">
                      <a:solidFill>
                        <a:srgbClr val="DAEBFF"/>
                      </a:solidFill>
                      <a:prstDash val="solid"/>
                      <a:round/>
                      <a:headEnd type="none" w="med" len="med"/>
                      <a:tailEnd type="none" w="med" len="med"/>
                    </a:lnR>
                    <a:lnT w="19050" cap="flat" cmpd="sng" algn="ctr">
                      <a:solidFill>
                        <a:srgbClr val="DAEBFF"/>
                      </a:solidFill>
                      <a:prstDash val="solid"/>
                      <a:round/>
                      <a:headEnd type="none" w="med" len="med"/>
                      <a:tailEnd type="none" w="med" len="med"/>
                    </a:lnT>
                    <a:lnB w="19050" cap="flat" cmpd="sng" algn="ctr">
                      <a:solidFill>
                        <a:srgbClr val="DAEBFF"/>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413669654"/>
              </p:ext>
            </p:extLst>
          </p:nvPr>
        </p:nvGraphicFramePr>
        <p:xfrm>
          <a:off x="514350" y="2254221"/>
          <a:ext cx="17259300" cy="6965759"/>
        </p:xfrm>
        <a:graphic>
          <a:graphicData uri="http://schemas.openxmlformats.org/drawingml/2006/table">
            <a:tbl>
              <a:tblPr/>
              <a:tblGrid>
                <a:gridCol w="7329823">
                  <a:extLst>
                    <a:ext uri="{9D8B030D-6E8A-4147-A177-3AD203B41FA5}">
                      <a16:colId xmlns:a16="http://schemas.microsoft.com/office/drawing/2014/main" val="20000"/>
                    </a:ext>
                  </a:extLst>
                </a:gridCol>
                <a:gridCol w="7329823">
                  <a:extLst>
                    <a:ext uri="{9D8B030D-6E8A-4147-A177-3AD203B41FA5}">
                      <a16:colId xmlns:a16="http://schemas.microsoft.com/office/drawing/2014/main" val="20001"/>
                    </a:ext>
                  </a:extLst>
                </a:gridCol>
                <a:gridCol w="2599654">
                  <a:extLst>
                    <a:ext uri="{9D8B030D-6E8A-4147-A177-3AD203B41FA5}">
                      <a16:colId xmlns:a16="http://schemas.microsoft.com/office/drawing/2014/main" val="20002"/>
                    </a:ext>
                  </a:extLst>
                </a:gridCol>
              </a:tblGrid>
              <a:tr h="1340633">
                <a:tc>
                  <a:txBody>
                    <a:bodyPr/>
                    <a:lstStyle/>
                    <a:p>
                      <a:pPr algn="l">
                        <a:lnSpc>
                          <a:spcPts val="2939"/>
                        </a:lnSpc>
                        <a:defRPr/>
                      </a:pPr>
                      <a:r>
                        <a:rPr lang="en-US" sz="2050">
                          <a:solidFill>
                            <a:srgbClr val="37619B"/>
                          </a:solidFill>
                          <a:latin typeface="League Spartan"/>
                          <a:ea typeface="League Spartan"/>
                          <a:cs typeface="League Spartan"/>
                          <a:sym typeface="League Spartan"/>
                        </a:rPr>
                        <a:t>4.4 Post on Social Media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pPr>
                      <a:r>
                        <a:rPr lang="en-US" sz="2050">
                          <a:solidFill>
                            <a:srgbClr val="37619B"/>
                          </a:solidFill>
                          <a:latin typeface="League Spartan"/>
                          <a:ea typeface="League Spartan"/>
                          <a:cs typeface="League Spartan"/>
                        </a:rPr>
                        <a:t>174 Days</a:t>
                      </a:r>
                      <a:endParaRPr lang="en-US" sz="2050"/>
                    </a:p>
                    <a:p>
                      <a:pPr lvl="0" algn="l">
                        <a:lnSpc>
                          <a:spcPts val="2939"/>
                        </a:lnSpc>
                        <a:buNone/>
                      </a:pPr>
                      <a:r>
                        <a:rPr lang="en-US" sz="2050">
                          <a:solidFill>
                            <a:srgbClr val="37619B"/>
                          </a:solidFill>
                          <a:latin typeface="League Spartan"/>
                          <a:ea typeface="League Spartan"/>
                          <a:cs typeface="League Spartan"/>
                        </a:rPr>
                        <a:t>Early</a:t>
                      </a:r>
                      <a:r>
                        <a:rPr lang="en-US" sz="2050">
                          <a:solidFill>
                            <a:srgbClr val="37619B"/>
                          </a:solidFill>
                          <a:latin typeface="League Spartan"/>
                          <a:ea typeface="League Spartan"/>
                          <a:cs typeface="League Spartan"/>
                          <a:sym typeface="League Spartan"/>
                        </a:rPr>
                        <a:t> Start/Finish: 2/176 Late Start/Finish: 5/179</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defRPr/>
                      </a:pPr>
                      <a:r>
                        <a:rPr lang="en-US" sz="2050">
                          <a:solidFill>
                            <a:srgbClr val="37619B"/>
                          </a:solidFill>
                          <a:latin typeface="League Spartan"/>
                          <a:ea typeface="League Spartan"/>
                          <a:cs typeface="League Spartan"/>
                          <a:sym typeface="League Spartan"/>
                        </a:rPr>
                        <a:t>4.1  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0"/>
                  </a:ext>
                </a:extLst>
              </a:tr>
              <a:tr h="1340633">
                <a:tc>
                  <a:txBody>
                    <a:bodyPr/>
                    <a:lstStyle/>
                    <a:p>
                      <a:pPr algn="l">
                        <a:lnSpc>
                          <a:spcPts val="2939"/>
                        </a:lnSpc>
                        <a:defRPr/>
                      </a:pPr>
                      <a:r>
                        <a:rPr lang="en-US" sz="2050">
                          <a:solidFill>
                            <a:srgbClr val="DC1D25"/>
                          </a:solidFill>
                          <a:latin typeface="League Spartan"/>
                          <a:ea typeface="League Spartan"/>
                          <a:cs typeface="League Spartan"/>
                          <a:sym typeface="League Spartan"/>
                        </a:rPr>
                        <a:t>5.1 Receive Approval from UCF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pPr>
                      <a:r>
                        <a:rPr lang="en-US" sz="2050">
                          <a:solidFill>
                            <a:srgbClr val="37619B"/>
                          </a:solidFill>
                          <a:latin typeface="League Spartan"/>
                          <a:ea typeface="League Spartan"/>
                          <a:cs typeface="League Spartan"/>
                        </a:rPr>
                        <a:t>7 Days</a:t>
                      </a:r>
                      <a:endParaRPr lang="en-US" sz="2050"/>
                    </a:p>
                    <a:p>
                      <a:pPr lvl="0" algn="l">
                        <a:lnSpc>
                          <a:spcPts val="2939"/>
                        </a:lnSpc>
                        <a:buNone/>
                      </a:pPr>
                      <a:r>
                        <a:rPr lang="en-US" sz="2050">
                          <a:solidFill>
                            <a:srgbClr val="37619B"/>
                          </a:solidFill>
                          <a:latin typeface="League Spartan"/>
                          <a:ea typeface="League Spartan"/>
                          <a:cs typeface="League Spartan"/>
                        </a:rPr>
                        <a:t>Early</a:t>
                      </a:r>
                      <a:r>
                        <a:rPr lang="en-US" sz="2050">
                          <a:solidFill>
                            <a:srgbClr val="37619B"/>
                          </a:solidFill>
                          <a:latin typeface="League Spartan"/>
                          <a:ea typeface="League Spartan"/>
                          <a:cs typeface="League Spartan"/>
                          <a:sym typeface="League Spartan"/>
                        </a:rPr>
                        <a:t> Start/Finish: 0/7 Late Start/Finish: 0/7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defRPr/>
                      </a:pPr>
                      <a:r>
                        <a:rPr lang="en-US" sz="2050">
                          <a:solidFill>
                            <a:srgbClr val="37619B"/>
                          </a:solidFill>
                          <a:latin typeface="League Spartan"/>
                          <a:ea typeface="League Spartan"/>
                          <a:cs typeface="League Spartan"/>
                          <a:sym typeface="League Spartan"/>
                        </a:rPr>
                        <a:t>Start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1"/>
                  </a:ext>
                </a:extLst>
              </a:tr>
              <a:tr h="1340633">
                <a:tc>
                  <a:txBody>
                    <a:bodyPr/>
                    <a:lstStyle/>
                    <a:p>
                      <a:pPr algn="l">
                        <a:lnSpc>
                          <a:spcPts val="2939"/>
                        </a:lnSpc>
                        <a:defRPr/>
                      </a:pPr>
                      <a:r>
                        <a:rPr lang="en-US" sz="2050">
                          <a:solidFill>
                            <a:srgbClr val="DC1D25"/>
                          </a:solidFill>
                          <a:latin typeface="League Spartan"/>
                          <a:ea typeface="League Spartan"/>
                          <a:cs typeface="League Spartan"/>
                          <a:sym typeface="League Spartan"/>
                        </a:rPr>
                        <a:t>5.2 Secure and Allocate Funding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pPr>
                      <a:r>
                        <a:rPr lang="en-US" sz="2050">
                          <a:solidFill>
                            <a:srgbClr val="37619B"/>
                          </a:solidFill>
                          <a:latin typeface="League Spartan"/>
                          <a:ea typeface="League Spartan"/>
                          <a:cs typeface="League Spartan"/>
                        </a:rPr>
                        <a:t>43 Days</a:t>
                      </a:r>
                      <a:endParaRPr lang="en-US" sz="2050"/>
                    </a:p>
                    <a:p>
                      <a:pPr lvl="0" algn="l">
                        <a:lnSpc>
                          <a:spcPts val="2939"/>
                        </a:lnSpc>
                        <a:buNone/>
                      </a:pPr>
                      <a:r>
                        <a:rPr lang="en-US" sz="2050">
                          <a:solidFill>
                            <a:srgbClr val="37619B"/>
                          </a:solidFill>
                          <a:latin typeface="League Spartan"/>
                          <a:ea typeface="League Spartan"/>
                          <a:cs typeface="League Spartan"/>
                        </a:rPr>
                        <a:t>Early</a:t>
                      </a:r>
                      <a:r>
                        <a:rPr lang="en-US" sz="2050">
                          <a:solidFill>
                            <a:srgbClr val="37619B"/>
                          </a:solidFill>
                          <a:latin typeface="League Spartan"/>
                          <a:ea typeface="League Spartan"/>
                          <a:cs typeface="League Spartan"/>
                          <a:sym typeface="League Spartan"/>
                        </a:rPr>
                        <a:t> Start/Finish: 7/50 Late Start/Finish: 7/50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defRPr/>
                      </a:pPr>
                      <a:r>
                        <a:rPr lang="en-US" sz="2050">
                          <a:solidFill>
                            <a:srgbClr val="37619B"/>
                          </a:solidFill>
                          <a:latin typeface="League Spartan"/>
                          <a:ea typeface="League Spartan"/>
                          <a:cs typeface="League Spartan"/>
                          <a:sym typeface="League Spartan"/>
                        </a:rPr>
                        <a:t>5.1  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2"/>
                  </a:ext>
                </a:extLst>
              </a:tr>
              <a:tr h="1340633">
                <a:tc>
                  <a:txBody>
                    <a:bodyPr/>
                    <a:lstStyle/>
                    <a:p>
                      <a:pPr algn="l">
                        <a:lnSpc>
                          <a:spcPts val="2939"/>
                        </a:lnSpc>
                        <a:defRPr/>
                      </a:pPr>
                      <a:r>
                        <a:rPr lang="en-US" sz="2050">
                          <a:solidFill>
                            <a:srgbClr val="DC1D25"/>
                          </a:solidFill>
                          <a:latin typeface="League Spartan"/>
                          <a:ea typeface="League Spartan"/>
                          <a:cs typeface="League Spartan"/>
                          <a:sym typeface="League Spartan"/>
                        </a:rPr>
                        <a:t>5.3 Prepare the Site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pPr>
                      <a:r>
                        <a:rPr lang="en-US" sz="2050">
                          <a:solidFill>
                            <a:srgbClr val="37619B"/>
                          </a:solidFill>
                          <a:latin typeface="League Spartan"/>
                          <a:ea typeface="League Spartan"/>
                          <a:cs typeface="League Spartan"/>
                        </a:rPr>
                        <a:t>7 Days</a:t>
                      </a:r>
                      <a:endParaRPr lang="en-US" sz="2050"/>
                    </a:p>
                    <a:p>
                      <a:pPr lvl="0" algn="l">
                        <a:lnSpc>
                          <a:spcPts val="2939"/>
                        </a:lnSpc>
                        <a:buNone/>
                      </a:pPr>
                      <a:r>
                        <a:rPr lang="en-US" sz="2050">
                          <a:solidFill>
                            <a:srgbClr val="37619B"/>
                          </a:solidFill>
                          <a:latin typeface="League Spartan"/>
                          <a:ea typeface="League Spartan"/>
                          <a:cs typeface="League Spartan"/>
                        </a:rPr>
                        <a:t>Early</a:t>
                      </a:r>
                      <a:r>
                        <a:rPr lang="en-US" sz="2050">
                          <a:solidFill>
                            <a:srgbClr val="37619B"/>
                          </a:solidFill>
                          <a:latin typeface="League Spartan"/>
                          <a:ea typeface="League Spartan"/>
                          <a:cs typeface="League Spartan"/>
                          <a:sym typeface="League Spartan"/>
                        </a:rPr>
                        <a:t> Start/Finish: 130/137 Late Start/Finish: 130/137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defRPr/>
                      </a:pPr>
                      <a:r>
                        <a:rPr lang="en-US" sz="2050">
                          <a:solidFill>
                            <a:srgbClr val="37619B"/>
                          </a:solidFill>
                          <a:latin typeface="League Spartan"/>
                          <a:ea typeface="League Spartan"/>
                          <a:cs typeface="League Spartan"/>
                          <a:sym typeface="League Spartan"/>
                        </a:rPr>
                        <a:t>3.1 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3"/>
                  </a:ext>
                </a:extLst>
              </a:tr>
              <a:tr h="1340633">
                <a:tc>
                  <a:txBody>
                    <a:bodyPr/>
                    <a:lstStyle/>
                    <a:p>
                      <a:pPr algn="l">
                        <a:lnSpc>
                          <a:spcPts val="2939"/>
                        </a:lnSpc>
                        <a:defRPr/>
                      </a:pPr>
                      <a:r>
                        <a:rPr lang="en-US" sz="2050">
                          <a:solidFill>
                            <a:srgbClr val="DC1D25"/>
                          </a:solidFill>
                          <a:latin typeface="League Spartan"/>
                          <a:ea typeface="League Spartan"/>
                          <a:cs typeface="League Spartan"/>
                          <a:sym typeface="League Spartan"/>
                        </a:rPr>
                        <a:t>5.4 Breakdown the Site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pPr>
                      <a:r>
                        <a:rPr lang="en-US" sz="2050">
                          <a:solidFill>
                            <a:srgbClr val="37619B"/>
                          </a:solidFill>
                          <a:latin typeface="League Spartan"/>
                          <a:ea typeface="League Spartan"/>
                          <a:cs typeface="League Spartan"/>
                        </a:rPr>
                        <a:t>3 Days</a:t>
                      </a:r>
                      <a:endParaRPr lang="en-US" sz="2050"/>
                    </a:p>
                    <a:p>
                      <a:pPr lvl="0" algn="l">
                        <a:lnSpc>
                          <a:spcPts val="2939"/>
                        </a:lnSpc>
                        <a:buNone/>
                      </a:pPr>
                      <a:r>
                        <a:rPr lang="en-US" sz="2050">
                          <a:solidFill>
                            <a:srgbClr val="37619B"/>
                          </a:solidFill>
                          <a:latin typeface="League Spartan"/>
                          <a:ea typeface="League Spartan"/>
                          <a:cs typeface="League Spartan"/>
                        </a:rPr>
                        <a:t>Early</a:t>
                      </a:r>
                      <a:r>
                        <a:rPr lang="en-US" sz="2050">
                          <a:solidFill>
                            <a:srgbClr val="37619B"/>
                          </a:solidFill>
                          <a:latin typeface="League Spartan"/>
                          <a:ea typeface="League Spartan"/>
                          <a:cs typeface="League Spartan"/>
                          <a:sym typeface="League Spartan"/>
                        </a:rPr>
                        <a:t> Start/Finish: 176/179 Late Start/Finish: 176/179</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tc>
                  <a:txBody>
                    <a:bodyPr/>
                    <a:lstStyle/>
                    <a:p>
                      <a:pPr algn="l">
                        <a:lnSpc>
                          <a:spcPts val="2939"/>
                        </a:lnSpc>
                        <a:defRPr/>
                      </a:pPr>
                      <a:r>
                        <a:rPr lang="en-US" sz="2050">
                          <a:solidFill>
                            <a:srgbClr val="37619B"/>
                          </a:solidFill>
                          <a:latin typeface="League Spartan"/>
                          <a:ea typeface="League Spartan"/>
                          <a:cs typeface="League Spartan"/>
                          <a:sym typeface="League Spartan"/>
                        </a:rPr>
                        <a:t>3.4  </a:t>
                      </a:r>
                      <a:endParaRPr lang="en-US" sz="2050"/>
                    </a:p>
                  </a:txBody>
                  <a:tcPr marL="190500" marR="190500" marT="190500" marB="190500"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rgbClr val="B1C7DF"/>
                    </a:solidFill>
                  </a:tcPr>
                </a:tc>
                <a:extLst>
                  <a:ext uri="{0D108BD9-81ED-4DB2-BD59-A6C34878D82A}">
                    <a16:rowId xmlns:a16="http://schemas.microsoft.com/office/drawing/2014/main" val="10004"/>
                  </a:ext>
                </a:extLst>
              </a:tr>
            </a:tbl>
          </a:graphicData>
        </a:graphic>
      </p:graphicFrame>
      <p:graphicFrame>
        <p:nvGraphicFramePr>
          <p:cNvPr id="3" name="Table 3"/>
          <p:cNvGraphicFramePr>
            <a:graphicFrameLocks noGrp="1"/>
          </p:cNvGraphicFramePr>
          <p:nvPr>
            <p:extLst>
              <p:ext uri="{D42A27DB-BD31-4B8C-83A1-F6EECF244321}">
                <p14:modId xmlns:p14="http://schemas.microsoft.com/office/powerpoint/2010/main" val="4037452649"/>
              </p:ext>
            </p:extLst>
          </p:nvPr>
        </p:nvGraphicFramePr>
        <p:xfrm>
          <a:off x="514350" y="1409700"/>
          <a:ext cx="17259300" cy="844521"/>
        </p:xfrm>
        <a:graphic>
          <a:graphicData uri="http://schemas.openxmlformats.org/drawingml/2006/table">
            <a:tbl>
              <a:tblPr/>
              <a:tblGrid>
                <a:gridCol w="7344375">
                  <a:extLst>
                    <a:ext uri="{9D8B030D-6E8A-4147-A177-3AD203B41FA5}">
                      <a16:colId xmlns:a16="http://schemas.microsoft.com/office/drawing/2014/main" val="20000"/>
                    </a:ext>
                  </a:extLst>
                </a:gridCol>
                <a:gridCol w="7303883">
                  <a:extLst>
                    <a:ext uri="{9D8B030D-6E8A-4147-A177-3AD203B41FA5}">
                      <a16:colId xmlns:a16="http://schemas.microsoft.com/office/drawing/2014/main" val="20001"/>
                    </a:ext>
                  </a:extLst>
                </a:gridCol>
                <a:gridCol w="2611042">
                  <a:extLst>
                    <a:ext uri="{9D8B030D-6E8A-4147-A177-3AD203B41FA5}">
                      <a16:colId xmlns:a16="http://schemas.microsoft.com/office/drawing/2014/main" val="20002"/>
                    </a:ext>
                  </a:extLst>
                </a:gridCol>
              </a:tblGrid>
              <a:tr h="844521">
                <a:tc>
                  <a:txBody>
                    <a:bodyPr/>
                    <a:lstStyle/>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Activity</a:t>
                      </a:r>
                      <a:endParaRPr lang="en-US" sz="110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chemeClr val="bg1"/>
                    </a:solidFill>
                  </a:tcPr>
                </a:tc>
                <a:tc>
                  <a:txBody>
                    <a:bodyPr/>
                    <a:lstStyle/>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Estimated Time Duration </a:t>
                      </a:r>
                      <a:endParaRPr lang="en-US" sz="110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chemeClr val="bg1"/>
                    </a:solidFill>
                  </a:tcPr>
                </a:tc>
                <a:tc>
                  <a:txBody>
                    <a:bodyPr/>
                    <a:lstStyle/>
                    <a:p>
                      <a:pPr marL="0" lvl="0" indent="0" algn="l">
                        <a:lnSpc>
                          <a:spcPts val="2939"/>
                        </a:lnSpc>
                        <a:spcBef>
                          <a:spcPct val="0"/>
                        </a:spcBef>
                        <a:defRPr/>
                      </a:pPr>
                      <a:r>
                        <a:rPr lang="en-US" sz="2099" u="none" strike="noStrike">
                          <a:solidFill>
                            <a:srgbClr val="37619B"/>
                          </a:solidFill>
                          <a:latin typeface="League Spartan"/>
                          <a:ea typeface="League Spartan"/>
                          <a:cs typeface="League Spartan"/>
                          <a:sym typeface="League Spartan"/>
                        </a:rPr>
                        <a:t>Predecessors </a:t>
                      </a:r>
                      <a:endParaRPr lang="en-US" sz="1100"/>
                    </a:p>
                  </a:txBody>
                  <a:tcPr marL="142875" marR="142875" marT="142875" marB="142875" anchor="ctr">
                    <a:lnL w="28575" cap="flat" cmpd="sng" algn="ctr">
                      <a:solidFill>
                        <a:srgbClr val="4C7FA4"/>
                      </a:solidFill>
                      <a:prstDash val="solid"/>
                      <a:round/>
                      <a:headEnd type="none" w="med" len="med"/>
                      <a:tailEnd type="none" w="med" len="med"/>
                    </a:lnL>
                    <a:lnR w="28575" cap="flat" cmpd="sng" algn="ctr">
                      <a:solidFill>
                        <a:srgbClr val="4C7FA4"/>
                      </a:solidFill>
                      <a:prstDash val="solid"/>
                      <a:round/>
                      <a:headEnd type="none" w="med" len="med"/>
                      <a:tailEnd type="none" w="med" len="med"/>
                    </a:lnR>
                    <a:lnT w="28575" cap="flat" cmpd="sng" algn="ctr">
                      <a:solidFill>
                        <a:srgbClr val="4C7FA4"/>
                      </a:solidFill>
                      <a:prstDash val="solid"/>
                      <a:round/>
                      <a:headEnd type="none" w="med" len="med"/>
                      <a:tailEnd type="none" w="med" len="med"/>
                    </a:lnT>
                    <a:lnB w="28575" cap="flat" cmpd="sng" algn="ctr">
                      <a:solidFill>
                        <a:srgbClr val="4C7FA4"/>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3" name="TextBox 3"/>
          <p:cNvSpPr txBox="1"/>
          <p:nvPr/>
        </p:nvSpPr>
        <p:spPr>
          <a:xfrm>
            <a:off x="398709" y="154090"/>
            <a:ext cx="6991494" cy="1105723"/>
          </a:xfrm>
          <a:prstGeom prst="rect">
            <a:avLst/>
          </a:prstGeom>
        </p:spPr>
        <p:txBody>
          <a:bodyPr lIns="0" tIns="0" rIns="0" bIns="0" rtlCol="0" anchor="t">
            <a:spAutoFit/>
          </a:bodyPr>
          <a:lstStyle/>
          <a:p>
            <a:pPr algn="ctr">
              <a:lnSpc>
                <a:spcPts val="9065"/>
              </a:lnSpc>
            </a:pPr>
            <a:r>
              <a:rPr lang="en-US" sz="6475">
                <a:solidFill>
                  <a:srgbClr val="37619B"/>
                </a:solidFill>
                <a:latin typeface="Canva Sans Bold"/>
                <a:ea typeface="Canva Sans Bold"/>
                <a:cs typeface="Canva Sans Bold"/>
                <a:sym typeface="Canva Sans Bold"/>
              </a:rPr>
              <a:t>Network Diagram</a:t>
            </a:r>
          </a:p>
        </p:txBody>
      </p:sp>
      <p:pic>
        <p:nvPicPr>
          <p:cNvPr id="4" name="Picture 3" descr="A screenshot of a computer&#10;&#10;Description automatically generated">
            <a:extLst>
              <a:ext uri="{FF2B5EF4-FFF2-40B4-BE49-F238E27FC236}">
                <a16:creationId xmlns:a16="http://schemas.microsoft.com/office/drawing/2014/main" id="{8FB5DF88-6604-DFAF-412E-EA4D171D048D}"/>
              </a:ext>
            </a:extLst>
          </p:cNvPr>
          <p:cNvPicPr>
            <a:picLocks noChangeAspect="1"/>
          </p:cNvPicPr>
          <p:nvPr/>
        </p:nvPicPr>
        <p:blipFill rotWithShape="1">
          <a:blip r:embed="rId2">
            <a:extLst>
              <a:ext uri="{28A0092B-C50C-407E-A947-70E740481C1C}">
                <a14:useLocalDpi xmlns:a14="http://schemas.microsoft.com/office/drawing/2010/main" val="0"/>
              </a:ext>
            </a:extLst>
          </a:blip>
          <a:srcRect l="25874" b="-2847"/>
          <a:stretch/>
        </p:blipFill>
        <p:spPr>
          <a:xfrm>
            <a:off x="-224442" y="-1411252"/>
            <a:ext cx="18512442" cy="107294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2995429-1e34-4bf9-8b56-7b49691fe377" xsi:nil="true"/>
    <lcf76f155ced4ddcb4097134ff3c332f xmlns="5516c0ca-c107-4ca3-97a0-0b34464fb93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E4B666A679C14EAD7AA61A5AE3AD67" ma:contentTypeVersion="12" ma:contentTypeDescription="Create a new document." ma:contentTypeScope="" ma:versionID="b2270a0a4ace02742901b33ce9419eaf">
  <xsd:schema xmlns:xsd="http://www.w3.org/2001/XMLSchema" xmlns:xs="http://www.w3.org/2001/XMLSchema" xmlns:p="http://schemas.microsoft.com/office/2006/metadata/properties" xmlns:ns2="5516c0ca-c107-4ca3-97a0-0b34464fb93b" xmlns:ns3="82995429-1e34-4bf9-8b56-7b49691fe377" targetNamespace="http://schemas.microsoft.com/office/2006/metadata/properties" ma:root="true" ma:fieldsID="c0267f827b10a4ee24ffaacb8c4b5450" ns2:_="" ns3:_="">
    <xsd:import namespace="5516c0ca-c107-4ca3-97a0-0b34464fb93b"/>
    <xsd:import namespace="82995429-1e34-4bf9-8b56-7b49691fe3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6c0ca-c107-4ca3-97a0-0b34464fb9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d757968-b5e0-43bf-af52-13bc706514c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95429-1e34-4bf9-8b56-7b49691fe3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892543-0702-4728-bc6b-cd1585cb1bb1}" ma:internalName="TaxCatchAll" ma:showField="CatchAllData" ma:web="82995429-1e34-4bf9-8b56-7b49691fe3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CD51BC-923A-4925-8682-46735FF607BE}">
  <ds:schemaRefs>
    <ds:schemaRef ds:uri="5516c0ca-c107-4ca3-97a0-0b34464fb93b"/>
    <ds:schemaRef ds:uri="82995429-1e34-4bf9-8b56-7b49691fe3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E68A759-EE7C-43A7-BC45-69A621FC02DC}">
  <ds:schemaRefs>
    <ds:schemaRef ds:uri="http://schemas.microsoft.com/sharepoint/v3/contenttype/forms"/>
  </ds:schemaRefs>
</ds:datastoreItem>
</file>

<file path=customXml/itemProps3.xml><?xml version="1.0" encoding="utf-8"?>
<ds:datastoreItem xmlns:ds="http://schemas.openxmlformats.org/officeDocument/2006/customXml" ds:itemID="{A2E2667C-4B1B-419E-A6DE-5E9089959761}">
  <ds:schemaRefs>
    <ds:schemaRef ds:uri="5516c0ca-c107-4ca3-97a0-0b34464fb93b"/>
    <ds:schemaRef ds:uri="82995429-1e34-4bf9-8b56-7b49691fe3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17</Slides>
  <Notes>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Dive 2</dc:title>
  <cp:revision>1</cp:revision>
  <dcterms:created xsi:type="dcterms:W3CDTF">2006-08-16T00:00:00Z</dcterms:created>
  <dcterms:modified xsi:type="dcterms:W3CDTF">2024-07-23T16:31:02Z</dcterms:modified>
  <dc:identifier>DAGLBxTUrEY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0x0101001EE4B666A679C14EAD7AA61A5AE3AD67</vt:lpwstr>
  </property>
  <property fmtid="{D5CDD505-2E9C-101B-9397-08002B2CF9AE}" pid="3" name="MediaServiceImageTags">
    <vt:lpwstr/>
  </property>
</Properties>
</file>